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204" y="2483644"/>
            <a:ext cx="4887873" cy="326219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7724" y="2045137"/>
            <a:ext cx="7468553" cy="19431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650"/>
              </a:lnSpc>
              <a:buNone/>
            </a:pPr>
            <a:r>
              <a:rPr lang="en-US" sz="612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The Power of Self-Love</a:t>
            </a:r>
            <a:endParaRPr lang="en-US" sz="6120" dirty="0"/>
          </a:p>
        </p:txBody>
      </p:sp>
      <p:sp>
        <p:nvSpPr>
          <p:cNvPr id="7" name="Text 2"/>
          <p:cNvSpPr/>
          <p:nvPr/>
        </p:nvSpPr>
        <p:spPr>
          <a:xfrm>
            <a:off x="837724" y="4347210"/>
            <a:ext cx="7468553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Self-love is the foundation for a fulfilling and joyful life. It's about accepting and embracing yourself, flaws and all, and treating yourself with kindness, compassion, and respect.</a:t>
            </a:r>
            <a:endParaRPr lang="en-US" sz="1885" dirty="0"/>
          </a:p>
        </p:txBody>
      </p:sp>
      <p:sp>
        <p:nvSpPr>
          <p:cNvPr id="8" name="Shape 3"/>
          <p:cNvSpPr/>
          <p:nvPr/>
        </p:nvSpPr>
        <p:spPr>
          <a:xfrm>
            <a:off x="837724" y="5783342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344" y="5790962"/>
            <a:ext cx="367665" cy="367665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340287" y="5765483"/>
            <a:ext cx="2254568" cy="41886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299"/>
              </a:lnSpc>
              <a:buNone/>
            </a:pPr>
            <a:r>
              <a:rPr lang="en-US" sz="2356" b="1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by Kussum Tiwari</a:t>
            </a:r>
            <a:endParaRPr lang="en-US" sz="2356" dirty="0"/>
          </a:p>
        </p:txBody>
      </p:sp>
      <p:pic>
        <p:nvPicPr>
          <p:cNvPr id="11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4273" y="2472809"/>
            <a:ext cx="4925735" cy="328386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784741" y="618292"/>
            <a:ext cx="7574518" cy="13187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93"/>
              </a:lnSpc>
              <a:buNone/>
            </a:pPr>
            <a:r>
              <a:rPr lang="en-US" sz="4154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Love Yourself More Than Anyone Else</a:t>
            </a:r>
            <a:endParaRPr lang="en-US" sz="4154" dirty="0"/>
          </a:p>
        </p:txBody>
      </p:sp>
      <p:sp>
        <p:nvSpPr>
          <p:cNvPr id="7" name="Shape 2"/>
          <p:cNvSpPr/>
          <p:nvPr/>
        </p:nvSpPr>
        <p:spPr>
          <a:xfrm>
            <a:off x="1105733" y="2273260"/>
            <a:ext cx="30480" cy="5337929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8" name="Shape 3"/>
          <p:cNvSpPr/>
          <p:nvPr/>
        </p:nvSpPr>
        <p:spPr>
          <a:xfrm>
            <a:off x="1342727" y="2762369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9" name="Shape 4"/>
          <p:cNvSpPr/>
          <p:nvPr/>
        </p:nvSpPr>
        <p:spPr>
          <a:xfrm>
            <a:off x="868740" y="2525435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0" name="Text 5"/>
          <p:cNvSpPr/>
          <p:nvPr/>
        </p:nvSpPr>
        <p:spPr>
          <a:xfrm>
            <a:off x="1046381" y="2619375"/>
            <a:ext cx="149066" cy="3165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93"/>
              </a:lnSpc>
              <a:buNone/>
            </a:pPr>
            <a:r>
              <a:rPr lang="en-US" sz="249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93" dirty="0"/>
          </a:p>
        </p:txBody>
      </p:sp>
      <p:sp>
        <p:nvSpPr>
          <p:cNvPr id="11" name="Text 6"/>
          <p:cNvSpPr/>
          <p:nvPr/>
        </p:nvSpPr>
        <p:spPr>
          <a:xfrm>
            <a:off x="2354104" y="2497455"/>
            <a:ext cx="2637830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96"/>
              </a:lnSpc>
              <a:buNone/>
            </a:pPr>
            <a:r>
              <a:rPr lang="en-US" sz="2077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Self-Acceptance</a:t>
            </a:r>
            <a:endParaRPr lang="en-US" sz="2077" dirty="0"/>
          </a:p>
        </p:txBody>
      </p:sp>
      <p:sp>
        <p:nvSpPr>
          <p:cNvPr id="12" name="Text 7"/>
          <p:cNvSpPr/>
          <p:nvPr/>
        </p:nvSpPr>
        <p:spPr>
          <a:xfrm>
            <a:off x="2354104" y="2961680"/>
            <a:ext cx="6005155" cy="7172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25"/>
              </a:lnSpc>
              <a:buNone/>
            </a:pPr>
            <a:r>
              <a:rPr lang="en-US" sz="176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Embrace all aspects of yourself, including your flaws and imperfections.</a:t>
            </a:r>
            <a:endParaRPr lang="en-US" sz="1766" dirty="0"/>
          </a:p>
        </p:txBody>
      </p:sp>
      <p:sp>
        <p:nvSpPr>
          <p:cNvPr id="13" name="Shape 8"/>
          <p:cNvSpPr/>
          <p:nvPr/>
        </p:nvSpPr>
        <p:spPr>
          <a:xfrm>
            <a:off x="1342727" y="4616410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14" name="Shape 9"/>
          <p:cNvSpPr/>
          <p:nvPr/>
        </p:nvSpPr>
        <p:spPr>
          <a:xfrm>
            <a:off x="868740" y="4379476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5" name="Text 10"/>
          <p:cNvSpPr/>
          <p:nvPr/>
        </p:nvSpPr>
        <p:spPr>
          <a:xfrm>
            <a:off x="996017" y="4473416"/>
            <a:ext cx="249793" cy="3165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93"/>
              </a:lnSpc>
              <a:buNone/>
            </a:pPr>
            <a:r>
              <a:rPr lang="en-US" sz="249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93" dirty="0"/>
          </a:p>
        </p:txBody>
      </p:sp>
      <p:sp>
        <p:nvSpPr>
          <p:cNvPr id="16" name="Text 11"/>
          <p:cNvSpPr/>
          <p:nvPr/>
        </p:nvSpPr>
        <p:spPr>
          <a:xfrm>
            <a:off x="2354104" y="4351496"/>
            <a:ext cx="2738795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96"/>
              </a:lnSpc>
              <a:buNone/>
            </a:pPr>
            <a:r>
              <a:rPr lang="en-US" sz="2077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Self-Appreciation</a:t>
            </a:r>
            <a:endParaRPr lang="en-US" sz="2077" dirty="0"/>
          </a:p>
        </p:txBody>
      </p:sp>
      <p:sp>
        <p:nvSpPr>
          <p:cNvPr id="17" name="Text 12"/>
          <p:cNvSpPr/>
          <p:nvPr/>
        </p:nvSpPr>
        <p:spPr>
          <a:xfrm>
            <a:off x="2354104" y="4815721"/>
            <a:ext cx="6005155" cy="7172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25"/>
              </a:lnSpc>
              <a:buNone/>
            </a:pPr>
            <a:r>
              <a:rPr lang="en-US" sz="176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Acknowledge and celebrate your strengths, talents, and positive qualities.</a:t>
            </a:r>
            <a:endParaRPr lang="en-US" sz="1766" dirty="0"/>
          </a:p>
        </p:txBody>
      </p:sp>
      <p:sp>
        <p:nvSpPr>
          <p:cNvPr id="18" name="Shape 13"/>
          <p:cNvSpPr/>
          <p:nvPr/>
        </p:nvSpPr>
        <p:spPr>
          <a:xfrm>
            <a:off x="1342727" y="6470452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19" name="Shape 14"/>
          <p:cNvSpPr/>
          <p:nvPr/>
        </p:nvSpPr>
        <p:spPr>
          <a:xfrm>
            <a:off x="868740" y="6233517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20" name="Text 15"/>
          <p:cNvSpPr/>
          <p:nvPr/>
        </p:nvSpPr>
        <p:spPr>
          <a:xfrm>
            <a:off x="993636" y="6327458"/>
            <a:ext cx="254556" cy="3165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493"/>
              </a:lnSpc>
              <a:buNone/>
            </a:pPr>
            <a:r>
              <a:rPr lang="en-US" sz="249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93" dirty="0"/>
          </a:p>
        </p:txBody>
      </p:sp>
      <p:sp>
        <p:nvSpPr>
          <p:cNvPr id="21" name="Text 16"/>
          <p:cNvSpPr/>
          <p:nvPr/>
        </p:nvSpPr>
        <p:spPr>
          <a:xfrm>
            <a:off x="2354104" y="6205538"/>
            <a:ext cx="2637830" cy="32980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96"/>
              </a:lnSpc>
              <a:buNone/>
            </a:pPr>
            <a:r>
              <a:rPr lang="en-US" sz="2077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Self-Devotion</a:t>
            </a:r>
            <a:endParaRPr lang="en-US" sz="2077" dirty="0"/>
          </a:p>
        </p:txBody>
      </p:sp>
      <p:sp>
        <p:nvSpPr>
          <p:cNvPr id="22" name="Text 17"/>
          <p:cNvSpPr/>
          <p:nvPr/>
        </p:nvSpPr>
        <p:spPr>
          <a:xfrm>
            <a:off x="2354104" y="6669762"/>
            <a:ext cx="6005155" cy="7172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25"/>
              </a:lnSpc>
              <a:buNone/>
            </a:pPr>
            <a:r>
              <a:rPr lang="en-US" sz="176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Make yourself a priority and commit to your own growth, healing, and fulfillment.</a:t>
            </a:r>
            <a:endParaRPr lang="en-US" sz="1766" dirty="0"/>
          </a:p>
        </p:txBody>
      </p:sp>
      <p:pic>
        <p:nvPicPr>
          <p:cNvPr id="23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3323" y="2346960"/>
            <a:ext cx="4887754" cy="353556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837724" y="1021794"/>
            <a:ext cx="7468553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The Importance of Self-Love</a:t>
            </a:r>
            <a:endParaRPr lang="en-US" sz="4435" dirty="0"/>
          </a:p>
        </p:txBody>
      </p:sp>
      <p:sp>
        <p:nvSpPr>
          <p:cNvPr id="7" name="Shape 2"/>
          <p:cNvSpPr/>
          <p:nvPr/>
        </p:nvSpPr>
        <p:spPr>
          <a:xfrm>
            <a:off x="837724" y="305800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8" name="Text 3"/>
          <p:cNvSpPr/>
          <p:nvPr/>
        </p:nvSpPr>
        <p:spPr>
          <a:xfrm>
            <a:off x="1027390" y="3158252"/>
            <a:ext cx="159187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61"/>
              </a:lnSpc>
              <a:buNone/>
            </a:pPr>
            <a:r>
              <a:rPr lang="en-US" sz="266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61" dirty="0"/>
          </a:p>
        </p:txBody>
      </p:sp>
      <p:sp>
        <p:nvSpPr>
          <p:cNvPr id="9" name="Text 4"/>
          <p:cNvSpPr/>
          <p:nvPr/>
        </p:nvSpPr>
        <p:spPr>
          <a:xfrm>
            <a:off x="1615559" y="3058001"/>
            <a:ext cx="2836783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Boosts Confidence</a:t>
            </a:r>
            <a:endParaRPr lang="en-US" sz="2218" dirty="0"/>
          </a:p>
        </p:txBody>
      </p:sp>
      <p:sp>
        <p:nvSpPr>
          <p:cNvPr id="10" name="Text 5"/>
          <p:cNvSpPr/>
          <p:nvPr/>
        </p:nvSpPr>
        <p:spPr>
          <a:xfrm>
            <a:off x="1615559" y="3905488"/>
            <a:ext cx="28367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When you love yourself, you believe in your abilities and are more willing to take on challenges.</a:t>
            </a:r>
            <a:endParaRPr lang="en-US" sz="1885" dirty="0"/>
          </a:p>
        </p:txBody>
      </p:sp>
      <p:sp>
        <p:nvSpPr>
          <p:cNvPr id="11" name="Shape 6"/>
          <p:cNvSpPr/>
          <p:nvPr/>
        </p:nvSpPr>
        <p:spPr>
          <a:xfrm>
            <a:off x="4691658" y="305800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2" name="Text 7"/>
          <p:cNvSpPr/>
          <p:nvPr/>
        </p:nvSpPr>
        <p:spPr>
          <a:xfrm>
            <a:off x="4827508" y="3158252"/>
            <a:ext cx="266700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61"/>
              </a:lnSpc>
              <a:buNone/>
            </a:pPr>
            <a:r>
              <a:rPr lang="en-US" sz="266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61" dirty="0"/>
          </a:p>
        </p:txBody>
      </p:sp>
      <p:sp>
        <p:nvSpPr>
          <p:cNvPr id="13" name="Text 8"/>
          <p:cNvSpPr/>
          <p:nvPr/>
        </p:nvSpPr>
        <p:spPr>
          <a:xfrm>
            <a:off x="5469493" y="3058001"/>
            <a:ext cx="2836783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Improves Relationships</a:t>
            </a:r>
            <a:endParaRPr lang="en-US" sz="2218" dirty="0"/>
          </a:p>
        </p:txBody>
      </p:sp>
      <p:sp>
        <p:nvSpPr>
          <p:cNvPr id="14" name="Text 9"/>
          <p:cNvSpPr/>
          <p:nvPr/>
        </p:nvSpPr>
        <p:spPr>
          <a:xfrm>
            <a:off x="5469493" y="3905488"/>
            <a:ext cx="28367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Self-love helps you set healthy boundaries and communicate your needs effectively.</a:t>
            </a:r>
            <a:endParaRPr lang="en-US" sz="1885" dirty="0"/>
          </a:p>
        </p:txBody>
      </p:sp>
      <p:sp>
        <p:nvSpPr>
          <p:cNvPr id="15" name="Shape 10"/>
          <p:cNvSpPr/>
          <p:nvPr/>
        </p:nvSpPr>
        <p:spPr>
          <a:xfrm>
            <a:off x="837724" y="594610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6" name="Text 11"/>
          <p:cNvSpPr/>
          <p:nvPr/>
        </p:nvSpPr>
        <p:spPr>
          <a:xfrm>
            <a:off x="971074" y="6046351"/>
            <a:ext cx="271701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61"/>
              </a:lnSpc>
              <a:buNone/>
            </a:pPr>
            <a:r>
              <a:rPr lang="en-US" sz="266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61" dirty="0"/>
          </a:p>
        </p:txBody>
      </p:sp>
      <p:sp>
        <p:nvSpPr>
          <p:cNvPr id="17" name="Text 12"/>
          <p:cNvSpPr/>
          <p:nvPr/>
        </p:nvSpPr>
        <p:spPr>
          <a:xfrm>
            <a:off x="1615559" y="5946100"/>
            <a:ext cx="3450550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Enhances Well-being</a:t>
            </a:r>
            <a:endParaRPr lang="en-US" sz="2218" dirty="0"/>
          </a:p>
        </p:txBody>
      </p:sp>
      <p:sp>
        <p:nvSpPr>
          <p:cNvPr id="18" name="Text 13"/>
          <p:cNvSpPr/>
          <p:nvPr/>
        </p:nvSpPr>
        <p:spPr>
          <a:xfrm>
            <a:off x="1615559" y="6441638"/>
            <a:ext cx="6690717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Self-love promotes self-care, mental and physical health, and overall life satisfaction.</a:t>
            </a:r>
            <a:endParaRPr lang="en-US" sz="1885" dirty="0"/>
          </a:p>
        </p:txBody>
      </p:sp>
      <p:pic>
        <p:nvPicPr>
          <p:cNvPr id="19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2309813"/>
            <a:ext cx="7980045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Recognizing Your Worth</a:t>
            </a:r>
            <a:endParaRPr lang="en-US" sz="4435" dirty="0"/>
          </a:p>
        </p:txBody>
      </p:sp>
      <p:sp>
        <p:nvSpPr>
          <p:cNvPr id="5" name="Text 2"/>
          <p:cNvSpPr/>
          <p:nvPr/>
        </p:nvSpPr>
        <p:spPr>
          <a:xfrm>
            <a:off x="837724" y="3612118"/>
            <a:ext cx="3928586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Embrace Your Uniqueness</a:t>
            </a:r>
            <a:endParaRPr lang="en-US" sz="2218" dirty="0"/>
          </a:p>
        </p:txBody>
      </p:sp>
      <p:sp>
        <p:nvSpPr>
          <p:cNvPr id="6" name="Text 3"/>
          <p:cNvSpPr/>
          <p:nvPr/>
        </p:nvSpPr>
        <p:spPr>
          <a:xfrm>
            <a:off x="837724" y="4555331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Celebrate the things that make you different and special. Your unique qualities are your superpower.</a:t>
            </a:r>
            <a:endParaRPr lang="en-US" sz="1885" dirty="0"/>
          </a:p>
        </p:txBody>
      </p:sp>
      <p:sp>
        <p:nvSpPr>
          <p:cNvPr id="7" name="Text 4"/>
          <p:cNvSpPr/>
          <p:nvPr/>
        </p:nvSpPr>
        <p:spPr>
          <a:xfrm>
            <a:off x="5357813" y="3612118"/>
            <a:ext cx="3883104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Identify Your Strengths</a:t>
            </a:r>
            <a:endParaRPr lang="en-US" sz="2218" dirty="0"/>
          </a:p>
        </p:txBody>
      </p:sp>
      <p:sp>
        <p:nvSpPr>
          <p:cNvPr id="8" name="Text 5"/>
          <p:cNvSpPr/>
          <p:nvPr/>
        </p:nvSpPr>
        <p:spPr>
          <a:xfrm>
            <a:off x="5357813" y="4203383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Take time to reflect on your talents, skills, and positive attributes. Acknowledge and appreciate them.</a:t>
            </a:r>
            <a:endParaRPr lang="en-US" sz="1885" dirty="0"/>
          </a:p>
        </p:txBody>
      </p:sp>
      <p:sp>
        <p:nvSpPr>
          <p:cNvPr id="9" name="Text 6"/>
          <p:cNvSpPr/>
          <p:nvPr/>
        </p:nvSpPr>
        <p:spPr>
          <a:xfrm>
            <a:off x="9877901" y="3612118"/>
            <a:ext cx="371534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Silence the Inner Critic</a:t>
            </a:r>
            <a:endParaRPr lang="en-US" sz="2218" dirty="0"/>
          </a:p>
        </p:txBody>
      </p:sp>
      <p:sp>
        <p:nvSpPr>
          <p:cNvPr id="10" name="Text 7"/>
          <p:cNvSpPr/>
          <p:nvPr/>
        </p:nvSpPr>
        <p:spPr>
          <a:xfrm>
            <a:off x="9877901" y="4203383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Challenge negative self-talk and replace it with compassionate, uplifting thoughts about yourself.</a:t>
            </a:r>
            <a:endParaRPr lang="en-US" sz="1885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08" y="299204"/>
            <a:ext cx="4817983" cy="7631192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24124" y="957382"/>
            <a:ext cx="6720840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Practicing Self-Care</a:t>
            </a:r>
            <a:endParaRPr lang="en-US" sz="4435" dirty="0"/>
          </a:p>
        </p:txBody>
      </p:sp>
      <p:sp>
        <p:nvSpPr>
          <p:cNvPr id="7" name="Shape 2"/>
          <p:cNvSpPr/>
          <p:nvPr/>
        </p:nvSpPr>
        <p:spPr>
          <a:xfrm>
            <a:off x="6324124" y="2020372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304755"/>
          </a:solidFill>
          <a:ln/>
        </p:spPr>
      </p:sp>
      <p:sp>
        <p:nvSpPr>
          <p:cNvPr id="8" name="Text 3"/>
          <p:cNvSpPr/>
          <p:nvPr/>
        </p:nvSpPr>
        <p:spPr>
          <a:xfrm>
            <a:off x="6563439" y="2259687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Mindfulness</a:t>
            </a:r>
            <a:endParaRPr lang="en-US" sz="2218" dirty="0"/>
          </a:p>
        </p:txBody>
      </p:sp>
      <p:sp>
        <p:nvSpPr>
          <p:cNvPr id="9" name="Text 4"/>
          <p:cNvSpPr/>
          <p:nvPr/>
        </p:nvSpPr>
        <p:spPr>
          <a:xfrm>
            <a:off x="6563439" y="2755225"/>
            <a:ext cx="3135987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Engage in mindful activities like meditation or journaling to cultivate self-awareness and inner peace.</a:t>
            </a:r>
            <a:endParaRPr lang="en-US" sz="1885" dirty="0"/>
          </a:p>
        </p:txBody>
      </p:sp>
      <p:sp>
        <p:nvSpPr>
          <p:cNvPr id="10" name="Shape 5"/>
          <p:cNvSpPr/>
          <p:nvPr/>
        </p:nvSpPr>
        <p:spPr>
          <a:xfrm>
            <a:off x="10178058" y="2020372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304755"/>
          </a:solidFill>
          <a:ln/>
        </p:spPr>
      </p:sp>
      <p:sp>
        <p:nvSpPr>
          <p:cNvPr id="11" name="Text 6"/>
          <p:cNvSpPr/>
          <p:nvPr/>
        </p:nvSpPr>
        <p:spPr>
          <a:xfrm>
            <a:off x="10417373" y="2259687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Healthy Habits</a:t>
            </a:r>
            <a:endParaRPr lang="en-US" sz="2218" dirty="0"/>
          </a:p>
        </p:txBody>
      </p:sp>
      <p:sp>
        <p:nvSpPr>
          <p:cNvPr id="12" name="Text 7"/>
          <p:cNvSpPr/>
          <p:nvPr/>
        </p:nvSpPr>
        <p:spPr>
          <a:xfrm>
            <a:off x="10417373" y="2755225"/>
            <a:ext cx="3135987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Nourish your body with nutritious foods, exercise, and adequate rest to support your overall well-being.</a:t>
            </a:r>
            <a:endParaRPr lang="en-US" sz="1885" dirty="0"/>
          </a:p>
        </p:txBody>
      </p:sp>
      <p:sp>
        <p:nvSpPr>
          <p:cNvPr id="13" name="Shape 8"/>
          <p:cNvSpPr/>
          <p:nvPr/>
        </p:nvSpPr>
        <p:spPr>
          <a:xfrm>
            <a:off x="6324124" y="4765953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304755"/>
          </a:solidFill>
          <a:ln/>
        </p:spPr>
      </p:sp>
      <p:sp>
        <p:nvSpPr>
          <p:cNvPr id="14" name="Text 9"/>
          <p:cNvSpPr/>
          <p:nvPr/>
        </p:nvSpPr>
        <p:spPr>
          <a:xfrm>
            <a:off x="6563439" y="500526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Relaxation</a:t>
            </a:r>
            <a:endParaRPr lang="en-US" sz="2218" dirty="0"/>
          </a:p>
        </p:txBody>
      </p:sp>
      <p:sp>
        <p:nvSpPr>
          <p:cNvPr id="15" name="Text 10"/>
          <p:cNvSpPr/>
          <p:nvPr/>
        </p:nvSpPr>
        <p:spPr>
          <a:xfrm>
            <a:off x="6563439" y="5500807"/>
            <a:ext cx="3135987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Find activities that help you unwind and recharge, whether it's a warm bath, a nature walk, or reading a book.</a:t>
            </a:r>
            <a:endParaRPr lang="en-US" sz="1885" dirty="0"/>
          </a:p>
        </p:txBody>
      </p:sp>
      <p:sp>
        <p:nvSpPr>
          <p:cNvPr id="16" name="Shape 11"/>
          <p:cNvSpPr/>
          <p:nvPr/>
        </p:nvSpPr>
        <p:spPr>
          <a:xfrm>
            <a:off x="10178058" y="4765953"/>
            <a:ext cx="3614618" cy="2506266"/>
          </a:xfrm>
          <a:prstGeom prst="roundRect">
            <a:avLst>
              <a:gd name="adj" fmla="val 1433"/>
            </a:avLst>
          </a:prstGeom>
          <a:solidFill>
            <a:srgbClr val="304755"/>
          </a:solidFill>
          <a:ln/>
        </p:spPr>
      </p:sp>
      <p:sp>
        <p:nvSpPr>
          <p:cNvPr id="17" name="Text 12"/>
          <p:cNvSpPr/>
          <p:nvPr/>
        </p:nvSpPr>
        <p:spPr>
          <a:xfrm>
            <a:off x="10417373" y="5005268"/>
            <a:ext cx="2816185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Treat Yourself</a:t>
            </a:r>
            <a:endParaRPr lang="en-US" sz="2218" dirty="0"/>
          </a:p>
        </p:txBody>
      </p:sp>
      <p:sp>
        <p:nvSpPr>
          <p:cNvPr id="18" name="Text 13"/>
          <p:cNvSpPr/>
          <p:nvPr/>
        </p:nvSpPr>
        <p:spPr>
          <a:xfrm>
            <a:off x="10417373" y="5500807"/>
            <a:ext cx="3135987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Indulge in small acts of self-care, like buying yourself flowers or taking a solo trip, to show yourself love.</a:t>
            </a:r>
            <a:endParaRPr lang="en-US" sz="1885" dirty="0"/>
          </a:p>
        </p:txBody>
      </p:sp>
      <p:pic>
        <p:nvPicPr>
          <p:cNvPr id="19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725" y="2471857"/>
            <a:ext cx="4928830" cy="3285887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67093" y="614720"/>
            <a:ext cx="7582614" cy="13120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166"/>
              </a:lnSpc>
              <a:buNone/>
            </a:pPr>
            <a:r>
              <a:rPr lang="en-US" sz="4133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Overcoming Negative Self-Talk</a:t>
            </a:r>
            <a:endParaRPr lang="en-US" sz="4133" dirty="0"/>
          </a:p>
        </p:txBody>
      </p:sp>
      <p:pic>
        <p:nvPicPr>
          <p:cNvPr id="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7093" y="2261354"/>
            <a:ext cx="1115258" cy="1784509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7716917" y="2484358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83"/>
              </a:lnSpc>
              <a:buNone/>
            </a:pPr>
            <a:r>
              <a:rPr lang="en-US" sz="2066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Identify</a:t>
            </a:r>
            <a:endParaRPr lang="en-US" sz="2066" dirty="0"/>
          </a:p>
        </p:txBody>
      </p:sp>
      <p:sp>
        <p:nvSpPr>
          <p:cNvPr id="9" name="Text 3"/>
          <p:cNvSpPr/>
          <p:nvPr/>
        </p:nvSpPr>
        <p:spPr>
          <a:xfrm>
            <a:off x="7716917" y="2946202"/>
            <a:ext cx="6132790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10"/>
              </a:lnSpc>
              <a:buNone/>
            </a:pPr>
            <a:r>
              <a:rPr lang="en-US" sz="175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Become aware of the negative thoughts and beliefs you have about yourself.</a:t>
            </a:r>
            <a:endParaRPr lang="en-US" sz="175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093" y="4045863"/>
            <a:ext cx="1115258" cy="1784509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7716917" y="4268867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83"/>
              </a:lnSpc>
              <a:buNone/>
            </a:pPr>
            <a:r>
              <a:rPr lang="en-US" sz="2066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Challenge</a:t>
            </a:r>
            <a:endParaRPr lang="en-US" sz="2066" dirty="0"/>
          </a:p>
        </p:txBody>
      </p:sp>
      <p:sp>
        <p:nvSpPr>
          <p:cNvPr id="12" name="Text 5"/>
          <p:cNvSpPr/>
          <p:nvPr/>
        </p:nvSpPr>
        <p:spPr>
          <a:xfrm>
            <a:off x="7716917" y="4730710"/>
            <a:ext cx="6132790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10"/>
              </a:lnSpc>
              <a:buNone/>
            </a:pPr>
            <a:r>
              <a:rPr lang="en-US" sz="175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Question the validity of these thoughts and reframe them in a more positive light.</a:t>
            </a:r>
            <a:endParaRPr lang="en-US" sz="1756" dirty="0"/>
          </a:p>
        </p:txBody>
      </p:sp>
      <p:pic>
        <p:nvPicPr>
          <p:cNvPr id="1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7093" y="5830372"/>
            <a:ext cx="1115258" cy="1784509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7716917" y="6053376"/>
            <a:ext cx="2624257" cy="328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583"/>
              </a:lnSpc>
              <a:buNone/>
            </a:pPr>
            <a:r>
              <a:rPr lang="en-US" sz="2066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Replace</a:t>
            </a:r>
            <a:endParaRPr lang="en-US" sz="2066" dirty="0"/>
          </a:p>
        </p:txBody>
      </p:sp>
      <p:sp>
        <p:nvSpPr>
          <p:cNvPr id="15" name="Text 7"/>
          <p:cNvSpPr/>
          <p:nvPr/>
        </p:nvSpPr>
        <p:spPr>
          <a:xfrm>
            <a:off x="7716917" y="6515219"/>
            <a:ext cx="6132790" cy="7138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10"/>
              </a:lnSpc>
              <a:buNone/>
            </a:pPr>
            <a:r>
              <a:rPr lang="en-US" sz="1756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Consciously replace negative self-talk with compassionate, encouraging words and affirmations.</a:t>
            </a:r>
            <a:endParaRPr lang="en-US" sz="1756" dirty="0"/>
          </a:p>
        </p:txBody>
      </p:sp>
      <p:pic>
        <p:nvPicPr>
          <p:cNvPr id="16" name="Image 6" descr="preencoded.png">
            <a:hlinkClick r:id="rId8" tooltip="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743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31743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2474357"/>
            <a:ext cx="4924306" cy="328291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273165" y="618173"/>
            <a:ext cx="7570470" cy="13223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206"/>
              </a:lnSpc>
              <a:buNone/>
            </a:pPr>
            <a:r>
              <a:rPr lang="en-US" sz="4165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Setting Healthy Boundaries</a:t>
            </a:r>
            <a:endParaRPr lang="en-US" sz="4165" dirty="0"/>
          </a:p>
        </p:txBody>
      </p:sp>
      <p:pic>
        <p:nvPicPr>
          <p:cNvPr id="7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165" y="2277666"/>
            <a:ext cx="561975" cy="561975"/>
          </a:xfrm>
          <a:prstGeom prst="rect">
            <a:avLst/>
          </a:prstGeom>
        </p:spPr>
      </p:pic>
      <p:sp>
        <p:nvSpPr>
          <p:cNvPr id="8" name="Text 2"/>
          <p:cNvSpPr/>
          <p:nvPr/>
        </p:nvSpPr>
        <p:spPr>
          <a:xfrm>
            <a:off x="6273165" y="3064431"/>
            <a:ext cx="2644735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03"/>
              </a:lnSpc>
              <a:buNone/>
            </a:pPr>
            <a:r>
              <a:rPr lang="en-US" sz="208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Protect</a:t>
            </a:r>
            <a:endParaRPr lang="en-US" sz="2083" dirty="0"/>
          </a:p>
        </p:txBody>
      </p:sp>
      <p:sp>
        <p:nvSpPr>
          <p:cNvPr id="9" name="Text 3"/>
          <p:cNvSpPr/>
          <p:nvPr/>
        </p:nvSpPr>
        <p:spPr>
          <a:xfrm>
            <a:off x="6273165" y="3529727"/>
            <a:ext cx="3616643" cy="1078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32"/>
              </a:lnSpc>
              <a:buNone/>
            </a:pPr>
            <a:r>
              <a:rPr lang="en-US" sz="177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Establish boundaries to protect your time, energy, and emotional well-being.</a:t>
            </a:r>
            <a:endParaRPr lang="en-US" sz="1770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6993" y="2277666"/>
            <a:ext cx="561975" cy="561975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0226993" y="3064431"/>
            <a:ext cx="2644735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03"/>
              </a:lnSpc>
              <a:buNone/>
            </a:pPr>
            <a:r>
              <a:rPr lang="en-US" sz="208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Communicate</a:t>
            </a:r>
            <a:endParaRPr lang="en-US" sz="2083" dirty="0"/>
          </a:p>
        </p:txBody>
      </p:sp>
      <p:sp>
        <p:nvSpPr>
          <p:cNvPr id="12" name="Text 5"/>
          <p:cNvSpPr/>
          <p:nvPr/>
        </p:nvSpPr>
        <p:spPr>
          <a:xfrm>
            <a:off x="10226993" y="3529727"/>
            <a:ext cx="3616643" cy="1078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32"/>
              </a:lnSpc>
              <a:buNone/>
            </a:pPr>
            <a:r>
              <a:rPr lang="en-US" sz="177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Clearly communicate your boundaries with others and be firm in upholding them.</a:t>
            </a:r>
            <a:endParaRPr lang="en-US" sz="1770" dirty="0"/>
          </a:p>
        </p:txBody>
      </p:sp>
      <p:pic>
        <p:nvPicPr>
          <p:cNvPr id="13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165" y="5282803"/>
            <a:ext cx="561975" cy="561975"/>
          </a:xfrm>
          <a:prstGeom prst="rect">
            <a:avLst/>
          </a:prstGeom>
        </p:spPr>
      </p:pic>
      <p:sp>
        <p:nvSpPr>
          <p:cNvPr id="14" name="Text 6"/>
          <p:cNvSpPr/>
          <p:nvPr/>
        </p:nvSpPr>
        <p:spPr>
          <a:xfrm>
            <a:off x="6273165" y="6069568"/>
            <a:ext cx="2644735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03"/>
              </a:lnSpc>
              <a:buNone/>
            </a:pPr>
            <a:r>
              <a:rPr lang="en-US" sz="208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Balance</a:t>
            </a:r>
            <a:endParaRPr lang="en-US" sz="2083" dirty="0"/>
          </a:p>
        </p:txBody>
      </p:sp>
      <p:sp>
        <p:nvSpPr>
          <p:cNvPr id="15" name="Text 7"/>
          <p:cNvSpPr/>
          <p:nvPr/>
        </p:nvSpPr>
        <p:spPr>
          <a:xfrm>
            <a:off x="6273165" y="6534864"/>
            <a:ext cx="3616643" cy="1078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32"/>
              </a:lnSpc>
              <a:buNone/>
            </a:pPr>
            <a:r>
              <a:rPr lang="en-US" sz="177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Find a healthy balance between meeting your own needs and accommodating others.</a:t>
            </a:r>
            <a:endParaRPr lang="en-US" sz="1770" dirty="0"/>
          </a:p>
        </p:txBody>
      </p:sp>
      <p:pic>
        <p:nvPicPr>
          <p:cNvPr id="1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6993" y="5282803"/>
            <a:ext cx="561975" cy="561975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0226993" y="6069568"/>
            <a:ext cx="2644735" cy="3305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603"/>
              </a:lnSpc>
              <a:buNone/>
            </a:pPr>
            <a:r>
              <a:rPr lang="en-US" sz="2083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Evolve</a:t>
            </a:r>
            <a:endParaRPr lang="en-US" sz="2083" dirty="0"/>
          </a:p>
        </p:txBody>
      </p:sp>
      <p:sp>
        <p:nvSpPr>
          <p:cNvPr id="18" name="Text 9"/>
          <p:cNvSpPr/>
          <p:nvPr/>
        </p:nvSpPr>
        <p:spPr>
          <a:xfrm>
            <a:off x="10226993" y="6534864"/>
            <a:ext cx="3616643" cy="10787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832"/>
              </a:lnSpc>
              <a:buNone/>
            </a:pPr>
            <a:r>
              <a:rPr lang="en-US" sz="177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Adjust your boundaries as needed to support your personal growth and self-care.</a:t>
            </a:r>
            <a:endParaRPr lang="en-US" sz="1770" dirty="0"/>
          </a:p>
        </p:txBody>
      </p:sp>
      <p:pic>
        <p:nvPicPr>
          <p:cNvPr id="19" name="Image 7" descr="preencoded.png">
            <a:hlinkClick r:id="rId9" tooltip="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57496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904875" y="3142417"/>
            <a:ext cx="8263771" cy="60579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771"/>
              </a:lnSpc>
              <a:buNone/>
            </a:pPr>
            <a:r>
              <a:rPr lang="en-US" sz="3817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Cultivating Self-Compassion</a:t>
            </a:r>
            <a:endParaRPr lang="en-US" sz="3817" dirty="0"/>
          </a:p>
        </p:txBody>
      </p:sp>
      <p:sp>
        <p:nvSpPr>
          <p:cNvPr id="6" name="Shape 2"/>
          <p:cNvSpPr/>
          <p:nvPr/>
        </p:nvSpPr>
        <p:spPr>
          <a:xfrm>
            <a:off x="7303651" y="4057174"/>
            <a:ext cx="22860" cy="3604855"/>
          </a:xfrm>
          <a:prstGeom prst="roundRect">
            <a:avLst>
              <a:gd name="adj" fmla="val 135171"/>
            </a:avLst>
          </a:prstGeom>
          <a:solidFill>
            <a:srgbClr val="49606E"/>
          </a:solidFill>
          <a:ln/>
        </p:spPr>
      </p:sp>
      <p:sp>
        <p:nvSpPr>
          <p:cNvPr id="7" name="Shape 3"/>
          <p:cNvSpPr/>
          <p:nvPr/>
        </p:nvSpPr>
        <p:spPr>
          <a:xfrm>
            <a:off x="6385322" y="4509135"/>
            <a:ext cx="720923" cy="22860"/>
          </a:xfrm>
          <a:prstGeom prst="roundRect">
            <a:avLst>
              <a:gd name="adj" fmla="val 135171"/>
            </a:avLst>
          </a:prstGeom>
          <a:solidFill>
            <a:srgbClr val="49606E"/>
          </a:solidFill>
          <a:ln/>
        </p:spPr>
      </p:sp>
      <p:sp>
        <p:nvSpPr>
          <p:cNvPr id="8" name="Shape 4"/>
          <p:cNvSpPr/>
          <p:nvPr/>
        </p:nvSpPr>
        <p:spPr>
          <a:xfrm>
            <a:off x="7083385" y="4288869"/>
            <a:ext cx="463391" cy="463391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9" name="Text 5"/>
          <p:cNvSpPr/>
          <p:nvPr/>
        </p:nvSpPr>
        <p:spPr>
          <a:xfrm>
            <a:off x="7246501" y="4375071"/>
            <a:ext cx="137041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0"/>
              </a:lnSpc>
              <a:buNone/>
            </a:pPr>
            <a:r>
              <a:rPr lang="en-US" sz="229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290" dirty="0"/>
          </a:p>
        </p:txBody>
      </p:sp>
      <p:sp>
        <p:nvSpPr>
          <p:cNvPr id="10" name="Text 6"/>
          <p:cNvSpPr/>
          <p:nvPr/>
        </p:nvSpPr>
        <p:spPr>
          <a:xfrm>
            <a:off x="3758565" y="4263152"/>
            <a:ext cx="2423517" cy="3030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385"/>
              </a:lnSpc>
              <a:buNone/>
            </a:pPr>
            <a:r>
              <a:rPr lang="en-US" sz="190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Self-Kindness</a:t>
            </a:r>
            <a:endParaRPr lang="en-US" sz="1908" dirty="0"/>
          </a:p>
        </p:txBody>
      </p:sp>
      <p:sp>
        <p:nvSpPr>
          <p:cNvPr id="11" name="Text 7"/>
          <p:cNvSpPr/>
          <p:nvPr/>
        </p:nvSpPr>
        <p:spPr>
          <a:xfrm>
            <a:off x="904875" y="4689753"/>
            <a:ext cx="5277207" cy="659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595"/>
              </a:lnSpc>
              <a:buNone/>
            </a:pPr>
            <a:r>
              <a:rPr lang="en-US" sz="1622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Treat yourself with the same compassion and understanding you would offer a dear friend.</a:t>
            </a:r>
            <a:endParaRPr lang="en-US" sz="1622" dirty="0"/>
          </a:p>
        </p:txBody>
      </p:sp>
      <p:sp>
        <p:nvSpPr>
          <p:cNvPr id="12" name="Shape 8"/>
          <p:cNvSpPr/>
          <p:nvPr/>
        </p:nvSpPr>
        <p:spPr>
          <a:xfrm>
            <a:off x="7523917" y="5539026"/>
            <a:ext cx="720923" cy="22860"/>
          </a:xfrm>
          <a:prstGeom prst="roundRect">
            <a:avLst>
              <a:gd name="adj" fmla="val 135171"/>
            </a:avLst>
          </a:prstGeom>
          <a:solidFill>
            <a:srgbClr val="49606E"/>
          </a:solidFill>
          <a:ln/>
        </p:spPr>
      </p:sp>
      <p:sp>
        <p:nvSpPr>
          <p:cNvPr id="13" name="Shape 9"/>
          <p:cNvSpPr/>
          <p:nvPr/>
        </p:nvSpPr>
        <p:spPr>
          <a:xfrm>
            <a:off x="7083385" y="5318760"/>
            <a:ext cx="463391" cy="463391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4" name="Text 10"/>
          <p:cNvSpPr/>
          <p:nvPr/>
        </p:nvSpPr>
        <p:spPr>
          <a:xfrm>
            <a:off x="7200305" y="5404961"/>
            <a:ext cx="229433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0"/>
              </a:lnSpc>
              <a:buNone/>
            </a:pPr>
            <a:r>
              <a:rPr lang="en-US" sz="229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290" dirty="0"/>
          </a:p>
        </p:txBody>
      </p:sp>
      <p:sp>
        <p:nvSpPr>
          <p:cNvPr id="15" name="Text 11"/>
          <p:cNvSpPr/>
          <p:nvPr/>
        </p:nvSpPr>
        <p:spPr>
          <a:xfrm>
            <a:off x="8448080" y="5293043"/>
            <a:ext cx="2813090" cy="3030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385"/>
              </a:lnSpc>
              <a:buNone/>
            </a:pPr>
            <a:r>
              <a:rPr lang="en-US" sz="190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Common Humanity</a:t>
            </a:r>
            <a:endParaRPr lang="en-US" sz="1908" dirty="0"/>
          </a:p>
        </p:txBody>
      </p:sp>
      <p:sp>
        <p:nvSpPr>
          <p:cNvPr id="16" name="Text 12"/>
          <p:cNvSpPr/>
          <p:nvPr/>
        </p:nvSpPr>
        <p:spPr>
          <a:xfrm>
            <a:off x="8448080" y="5719643"/>
            <a:ext cx="5277326" cy="659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595"/>
              </a:lnSpc>
              <a:buNone/>
            </a:pPr>
            <a:r>
              <a:rPr lang="en-US" sz="1622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Recognize that everyone struggles and that you are not alone in your imperfections.</a:t>
            </a:r>
            <a:endParaRPr lang="en-US" sz="1622" dirty="0"/>
          </a:p>
        </p:txBody>
      </p:sp>
      <p:sp>
        <p:nvSpPr>
          <p:cNvPr id="17" name="Shape 13"/>
          <p:cNvSpPr/>
          <p:nvPr/>
        </p:nvSpPr>
        <p:spPr>
          <a:xfrm>
            <a:off x="6385322" y="6465927"/>
            <a:ext cx="720923" cy="22860"/>
          </a:xfrm>
          <a:prstGeom prst="roundRect">
            <a:avLst>
              <a:gd name="adj" fmla="val 135171"/>
            </a:avLst>
          </a:prstGeom>
          <a:solidFill>
            <a:srgbClr val="49606E"/>
          </a:solidFill>
          <a:ln/>
        </p:spPr>
      </p:sp>
      <p:sp>
        <p:nvSpPr>
          <p:cNvPr id="18" name="Shape 14"/>
          <p:cNvSpPr/>
          <p:nvPr/>
        </p:nvSpPr>
        <p:spPr>
          <a:xfrm>
            <a:off x="7083385" y="6245662"/>
            <a:ext cx="463391" cy="463391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9" name="Text 15"/>
          <p:cNvSpPr/>
          <p:nvPr/>
        </p:nvSpPr>
        <p:spPr>
          <a:xfrm>
            <a:off x="7198162" y="6331863"/>
            <a:ext cx="233839" cy="29087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290"/>
              </a:lnSpc>
              <a:buNone/>
            </a:pPr>
            <a:r>
              <a:rPr lang="en-US" sz="229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290" dirty="0"/>
          </a:p>
        </p:txBody>
      </p:sp>
      <p:sp>
        <p:nvSpPr>
          <p:cNvPr id="20" name="Text 16"/>
          <p:cNvSpPr/>
          <p:nvPr/>
        </p:nvSpPr>
        <p:spPr>
          <a:xfrm>
            <a:off x="3758565" y="6219944"/>
            <a:ext cx="2423517" cy="30301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r" indent="0" marL="0">
              <a:lnSpc>
                <a:spcPts val="2385"/>
              </a:lnSpc>
              <a:buNone/>
            </a:pPr>
            <a:r>
              <a:rPr lang="en-US" sz="190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Mindfulness</a:t>
            </a:r>
            <a:endParaRPr lang="en-US" sz="1908" dirty="0"/>
          </a:p>
        </p:txBody>
      </p:sp>
      <p:sp>
        <p:nvSpPr>
          <p:cNvPr id="21" name="Text 17"/>
          <p:cNvSpPr/>
          <p:nvPr/>
        </p:nvSpPr>
        <p:spPr>
          <a:xfrm>
            <a:off x="904875" y="6646545"/>
            <a:ext cx="5277207" cy="6591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r" indent="0" marL="0">
              <a:lnSpc>
                <a:spcPts val="2595"/>
              </a:lnSpc>
              <a:buNone/>
            </a:pPr>
            <a:r>
              <a:rPr lang="en-US" sz="1622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Approach your thoughts and emotions with presence, acceptance, and non-judgment.</a:t>
            </a:r>
            <a:endParaRPr lang="en-US" sz="1622" dirty="0"/>
          </a:p>
        </p:txBody>
      </p:sp>
      <p:pic>
        <p:nvPicPr>
          <p:cNvPr id="22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sp>
        <p:nvSpPr>
          <p:cNvPr id="4" name="Text 1"/>
          <p:cNvSpPr/>
          <p:nvPr/>
        </p:nvSpPr>
        <p:spPr>
          <a:xfrm>
            <a:off x="837724" y="2309813"/>
            <a:ext cx="9197697" cy="70401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Embracing Your Unique Self</a:t>
            </a:r>
            <a:endParaRPr lang="en-US" sz="4435" dirty="0"/>
          </a:p>
        </p:txBody>
      </p:sp>
      <p:sp>
        <p:nvSpPr>
          <p:cNvPr id="5" name="Text 2"/>
          <p:cNvSpPr/>
          <p:nvPr/>
        </p:nvSpPr>
        <p:spPr>
          <a:xfrm>
            <a:off x="837724" y="3612118"/>
            <a:ext cx="3627477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Celebrate Your Quirks</a:t>
            </a:r>
            <a:endParaRPr lang="en-US" sz="2218" dirty="0"/>
          </a:p>
        </p:txBody>
      </p:sp>
      <p:sp>
        <p:nvSpPr>
          <p:cNvPr id="6" name="Text 3"/>
          <p:cNvSpPr/>
          <p:nvPr/>
        </p:nvSpPr>
        <p:spPr>
          <a:xfrm>
            <a:off x="837724" y="4203383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Embrace the things that make you different and express your individuality with pride.</a:t>
            </a:r>
            <a:endParaRPr lang="en-US" sz="1885" dirty="0"/>
          </a:p>
        </p:txBody>
      </p:sp>
      <p:sp>
        <p:nvSpPr>
          <p:cNvPr id="7" name="Text 4"/>
          <p:cNvSpPr/>
          <p:nvPr/>
        </p:nvSpPr>
        <p:spPr>
          <a:xfrm>
            <a:off x="5357813" y="3612118"/>
            <a:ext cx="3657362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Explore Your Passions</a:t>
            </a:r>
            <a:endParaRPr lang="en-US" sz="2218" dirty="0"/>
          </a:p>
        </p:txBody>
      </p:sp>
      <p:sp>
        <p:nvSpPr>
          <p:cNvPr id="8" name="Text 5"/>
          <p:cNvSpPr/>
          <p:nvPr/>
        </p:nvSpPr>
        <p:spPr>
          <a:xfrm>
            <a:off x="5357813" y="4203383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Devote time to the activities and hobbies that ignite your joy and fulfillment.</a:t>
            </a:r>
            <a:endParaRPr lang="en-US" sz="1885" dirty="0"/>
          </a:p>
        </p:txBody>
      </p:sp>
      <p:sp>
        <p:nvSpPr>
          <p:cNvPr id="9" name="Text 6"/>
          <p:cNvSpPr/>
          <p:nvPr/>
        </p:nvSpPr>
        <p:spPr>
          <a:xfrm>
            <a:off x="9877901" y="3612118"/>
            <a:ext cx="3928586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Honor Your Authentic Self</a:t>
            </a:r>
            <a:endParaRPr lang="en-US" sz="2218" dirty="0"/>
          </a:p>
        </p:txBody>
      </p:sp>
      <p:sp>
        <p:nvSpPr>
          <p:cNvPr id="10" name="Text 7"/>
          <p:cNvSpPr/>
          <p:nvPr/>
        </p:nvSpPr>
        <p:spPr>
          <a:xfrm>
            <a:off x="9877901" y="4555331"/>
            <a:ext cx="3928586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Live in alignment with your values, beliefs, and true desires, without apology.</a:t>
            </a:r>
            <a:endParaRPr lang="en-US" sz="1885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23" y="2346960"/>
            <a:ext cx="4887754" cy="353556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24124" y="1021794"/>
            <a:ext cx="7468553" cy="140803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544"/>
              </a:lnSpc>
              <a:buNone/>
            </a:pPr>
            <a:r>
              <a:rPr lang="en-US" sz="4435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Give Importance to Yourself First</a:t>
            </a:r>
            <a:endParaRPr lang="en-US" sz="4435" dirty="0"/>
          </a:p>
        </p:txBody>
      </p:sp>
      <p:sp>
        <p:nvSpPr>
          <p:cNvPr id="7" name="Shape 2"/>
          <p:cNvSpPr/>
          <p:nvPr/>
        </p:nvSpPr>
        <p:spPr>
          <a:xfrm>
            <a:off x="6324124" y="305800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8" name="Text 3"/>
          <p:cNvSpPr/>
          <p:nvPr/>
        </p:nvSpPr>
        <p:spPr>
          <a:xfrm>
            <a:off x="6513790" y="3158252"/>
            <a:ext cx="159187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61"/>
              </a:lnSpc>
              <a:buNone/>
            </a:pPr>
            <a:r>
              <a:rPr lang="en-US" sz="266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61" dirty="0"/>
          </a:p>
        </p:txBody>
      </p:sp>
      <p:sp>
        <p:nvSpPr>
          <p:cNvPr id="9" name="Text 4"/>
          <p:cNvSpPr/>
          <p:nvPr/>
        </p:nvSpPr>
        <p:spPr>
          <a:xfrm>
            <a:off x="7101959" y="3058001"/>
            <a:ext cx="2836783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Self-Care is Not Selfish</a:t>
            </a:r>
            <a:endParaRPr lang="en-US" sz="2218" dirty="0"/>
          </a:p>
        </p:txBody>
      </p:sp>
      <p:sp>
        <p:nvSpPr>
          <p:cNvPr id="10" name="Text 5"/>
          <p:cNvSpPr/>
          <p:nvPr/>
        </p:nvSpPr>
        <p:spPr>
          <a:xfrm>
            <a:off x="7101959" y="3905488"/>
            <a:ext cx="2836783" cy="153209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Prioritizing your own needs and well-being allows you to show up as your best self for others.</a:t>
            </a:r>
            <a:endParaRPr lang="en-US" sz="1885" dirty="0"/>
          </a:p>
        </p:txBody>
      </p:sp>
      <p:sp>
        <p:nvSpPr>
          <p:cNvPr id="11" name="Shape 6"/>
          <p:cNvSpPr/>
          <p:nvPr/>
        </p:nvSpPr>
        <p:spPr>
          <a:xfrm>
            <a:off x="10178058" y="3058001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2" name="Text 7"/>
          <p:cNvSpPr/>
          <p:nvPr/>
        </p:nvSpPr>
        <p:spPr>
          <a:xfrm>
            <a:off x="10313908" y="3158252"/>
            <a:ext cx="266700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61"/>
              </a:lnSpc>
              <a:buNone/>
            </a:pPr>
            <a:r>
              <a:rPr lang="en-US" sz="266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61" dirty="0"/>
          </a:p>
        </p:txBody>
      </p:sp>
      <p:sp>
        <p:nvSpPr>
          <p:cNvPr id="13" name="Text 8"/>
          <p:cNvSpPr/>
          <p:nvPr/>
        </p:nvSpPr>
        <p:spPr>
          <a:xfrm>
            <a:off x="10955893" y="3058001"/>
            <a:ext cx="2836783" cy="7038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Your Happiness Matters</a:t>
            </a:r>
            <a:endParaRPr lang="en-US" sz="2218" dirty="0"/>
          </a:p>
        </p:txBody>
      </p:sp>
      <p:sp>
        <p:nvSpPr>
          <p:cNvPr id="14" name="Text 9"/>
          <p:cNvSpPr/>
          <p:nvPr/>
        </p:nvSpPr>
        <p:spPr>
          <a:xfrm>
            <a:off x="10955893" y="3905488"/>
            <a:ext cx="2836783" cy="1149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Your personal growth and fulfillment should be at the forefront of your priorities.</a:t>
            </a:r>
            <a:endParaRPr lang="en-US" sz="1885" dirty="0"/>
          </a:p>
        </p:txBody>
      </p:sp>
      <p:sp>
        <p:nvSpPr>
          <p:cNvPr id="15" name="Shape 10"/>
          <p:cNvSpPr/>
          <p:nvPr/>
        </p:nvSpPr>
        <p:spPr>
          <a:xfrm>
            <a:off x="6324124" y="5946100"/>
            <a:ext cx="538520" cy="538520"/>
          </a:xfrm>
          <a:prstGeom prst="roundRect">
            <a:avLst>
              <a:gd name="adj" fmla="val 6668"/>
            </a:avLst>
          </a:prstGeom>
          <a:solidFill>
            <a:srgbClr val="304755"/>
          </a:solidFill>
          <a:ln/>
        </p:spPr>
      </p:sp>
      <p:sp>
        <p:nvSpPr>
          <p:cNvPr id="16" name="Text 11"/>
          <p:cNvSpPr/>
          <p:nvPr/>
        </p:nvSpPr>
        <p:spPr>
          <a:xfrm>
            <a:off x="6457474" y="6046351"/>
            <a:ext cx="271701" cy="3378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661"/>
              </a:lnSpc>
              <a:buNone/>
            </a:pPr>
            <a:r>
              <a:rPr lang="en-US" sz="2661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61" dirty="0"/>
          </a:p>
        </p:txBody>
      </p:sp>
      <p:sp>
        <p:nvSpPr>
          <p:cNvPr id="17" name="Text 12"/>
          <p:cNvSpPr/>
          <p:nvPr/>
        </p:nvSpPr>
        <p:spPr>
          <a:xfrm>
            <a:off x="7101959" y="5946100"/>
            <a:ext cx="4717018" cy="3519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72"/>
              </a:lnSpc>
              <a:buNone/>
            </a:pPr>
            <a:r>
              <a:rPr lang="en-US" sz="2218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You are Your Greatest Asset</a:t>
            </a:r>
            <a:endParaRPr lang="en-US" sz="2218" dirty="0"/>
          </a:p>
        </p:txBody>
      </p:sp>
      <p:sp>
        <p:nvSpPr>
          <p:cNvPr id="18" name="Text 13"/>
          <p:cNvSpPr/>
          <p:nvPr/>
        </p:nvSpPr>
        <p:spPr>
          <a:xfrm>
            <a:off x="7101959" y="6441638"/>
            <a:ext cx="6690717" cy="7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3016"/>
              </a:lnSpc>
              <a:buNone/>
            </a:pPr>
            <a:r>
              <a:rPr lang="en-US" sz="1885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Investing in yourself is the most valuable investment you can make.</a:t>
            </a:r>
            <a:endParaRPr lang="en-US" sz="1885" dirty="0"/>
          </a:p>
        </p:txBody>
      </p:sp>
      <p:pic>
        <p:nvPicPr>
          <p:cNvPr id="19" name="Image 3" descr="preencoded.png">
            <a:hlinkClick r:id="rId5" tooltip="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2024-07-31T11:17:20Z</dcterms:created>
  <dcterms:modified xsi:type="dcterms:W3CDTF">2024-07-31T11:17:20Z</dcterms:modified>
</cp:coreProperties>
</file>