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89" r:id="rId18"/>
    <p:sldId id="272" r:id="rId19"/>
    <p:sldId id="273" r:id="rId20"/>
    <p:sldId id="279" r:id="rId21"/>
    <p:sldId id="274" r:id="rId22"/>
    <p:sldId id="275" r:id="rId23"/>
    <p:sldId id="276" r:id="rId24"/>
    <p:sldId id="277" r:id="rId25"/>
    <p:sldId id="278" r:id="rId26"/>
    <p:sldId id="285" r:id="rId27"/>
    <p:sldId id="283" r:id="rId28"/>
    <p:sldId id="280" r:id="rId29"/>
    <p:sldId id="281" r:id="rId30"/>
    <p:sldId id="284" r:id="rId31"/>
    <p:sldId id="286" r:id="rId32"/>
    <p:sldId id="287" r:id="rId33"/>
    <p:sldId id="290" r:id="rId34"/>
    <p:sldId id="288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042C9-0127-4042-8918-7110D1043D5B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0B359-D838-4610-8B2F-0C1F115B7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Busy Bee Consultancy - Madurai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Busy Bee </a:t>
            </a:r>
            <a:r>
              <a:rPr lang="en-US" dirty="0" smtClean="0"/>
              <a:t>Consultancy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OMG </a:t>
            </a:r>
            <a:r>
              <a:rPr lang="en-US" dirty="0" smtClean="0"/>
              <a:t>–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740664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Facilitator</a:t>
            </a:r>
          </a:p>
          <a:p>
            <a:r>
              <a:rPr lang="en-US" dirty="0" smtClean="0"/>
              <a:t>Sangeetha Ramesh, </a:t>
            </a:r>
            <a:r>
              <a:rPr lang="en-US" dirty="0" smtClean="0"/>
              <a:t>MA (IO - </a:t>
            </a:r>
            <a:r>
              <a:rPr lang="en-US" dirty="0" err="1" smtClean="0"/>
              <a:t>Psy</a:t>
            </a:r>
            <a:r>
              <a:rPr lang="en-US" dirty="0" smtClean="0"/>
              <a:t>), MBA (HR).,</a:t>
            </a:r>
          </a:p>
          <a:p>
            <a:r>
              <a:rPr lang="en-US" dirty="0" err="1" smtClean="0"/>
              <a:t>Edupreneur</a:t>
            </a:r>
            <a:r>
              <a:rPr lang="en-US" dirty="0" smtClean="0"/>
              <a:t> / Educationalist</a:t>
            </a:r>
            <a:endParaRPr lang="en-US" dirty="0" smtClean="0"/>
          </a:p>
          <a:p>
            <a:r>
              <a:rPr lang="en-US" dirty="0" smtClean="0"/>
              <a:t>Trainer / Coach </a:t>
            </a:r>
            <a:r>
              <a:rPr lang="en-US" dirty="0" smtClean="0"/>
              <a:t>/ </a:t>
            </a:r>
            <a:r>
              <a:rPr lang="en-US" dirty="0" smtClean="0"/>
              <a:t>Consultant</a:t>
            </a:r>
          </a:p>
          <a:p>
            <a:r>
              <a:rPr lang="en-US" dirty="0" smtClean="0"/>
              <a:t>Madurai – 14.</a:t>
            </a:r>
            <a:endParaRPr lang="en-US" dirty="0"/>
          </a:p>
        </p:txBody>
      </p:sp>
      <p:pic>
        <p:nvPicPr>
          <p:cNvPr id="5122" name="Picture 2" descr="C:\Users\Raksham\Desktop\OMG Imag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2857500" cy="1600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812792" cy="1096962"/>
          </a:xfrm>
        </p:spPr>
        <p:txBody>
          <a:bodyPr/>
          <a:lstStyle/>
          <a:p>
            <a:r>
              <a:rPr lang="en-US" dirty="0" smtClean="0"/>
              <a:t>4. Favorite Food:</a:t>
            </a:r>
            <a:endParaRPr lang="en-US" dirty="0"/>
          </a:p>
        </p:txBody>
      </p:sp>
      <p:pic>
        <p:nvPicPr>
          <p:cNvPr id="4" name="Content Placeholder 3" descr="download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219200"/>
            <a:ext cx="2209800" cy="1655217"/>
          </a:xfrm>
        </p:spPr>
      </p:pic>
      <p:pic>
        <p:nvPicPr>
          <p:cNvPr id="6146" name="Picture 2" descr="C:\Users\Raksham\Desktop\OMG Images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0"/>
            <a:ext cx="2905125" cy="1571625"/>
          </a:xfrm>
          <a:prstGeom prst="rect">
            <a:avLst/>
          </a:prstGeom>
          <a:noFill/>
        </p:spPr>
      </p:pic>
      <p:pic>
        <p:nvPicPr>
          <p:cNvPr id="6147" name="Picture 3" descr="C:\Users\Raksham\Desktop\OMG Images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"/>
            <a:ext cx="1704975" cy="2686050"/>
          </a:xfrm>
          <a:prstGeom prst="rect">
            <a:avLst/>
          </a:prstGeom>
          <a:noFill/>
        </p:spPr>
      </p:pic>
      <p:pic>
        <p:nvPicPr>
          <p:cNvPr id="6148" name="Picture 4" descr="C:\Users\Raksham\Desktop\OMG Images\download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048000"/>
            <a:ext cx="2962275" cy="1543050"/>
          </a:xfrm>
          <a:prstGeom prst="rect">
            <a:avLst/>
          </a:prstGeom>
          <a:noFill/>
        </p:spPr>
      </p:pic>
      <p:pic>
        <p:nvPicPr>
          <p:cNvPr id="6149" name="Picture 5" descr="C:\Users\Raksham\Desktop\OMG Images\download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724400"/>
            <a:ext cx="2619375" cy="1743075"/>
          </a:xfrm>
          <a:prstGeom prst="rect">
            <a:avLst/>
          </a:prstGeom>
          <a:noFill/>
        </p:spPr>
      </p:pic>
      <p:pic>
        <p:nvPicPr>
          <p:cNvPr id="6150" name="Picture 6" descr="C:\Users\Raksham\Desktop\OMG Images\download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724400"/>
            <a:ext cx="2619375" cy="1743075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Receive: 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19400"/>
          </a:xfrm>
        </p:spPr>
        <p:txBody>
          <a:bodyPr/>
          <a:lstStyle/>
          <a:p>
            <a:r>
              <a:rPr lang="en-US" dirty="0" smtClean="0"/>
              <a:t>be given, presented with, or paid (something).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 (an idea or impression) as a result of perception or experience.</a:t>
            </a:r>
            <a:endParaRPr lang="en-US" dirty="0"/>
          </a:p>
        </p:txBody>
      </p:sp>
      <p:pic>
        <p:nvPicPr>
          <p:cNvPr id="18434" name="Picture 2" descr="C:\Users\Raksham\Desktop\OMG Images\omg.ha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0"/>
            <a:ext cx="2619375" cy="17430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041392" cy="1173162"/>
          </a:xfrm>
        </p:spPr>
        <p:txBody>
          <a:bodyPr/>
          <a:lstStyle/>
          <a:p>
            <a:r>
              <a:rPr lang="en-US" dirty="0" smtClean="0"/>
              <a:t>1. Fortune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35608" y="1447800"/>
            <a:ext cx="7327392" cy="2209800"/>
          </a:xfrm>
        </p:spPr>
        <p:txBody>
          <a:bodyPr/>
          <a:lstStyle/>
          <a:p>
            <a:r>
              <a:rPr lang="en-US" dirty="0" smtClean="0"/>
              <a:t>chance; luck.</a:t>
            </a:r>
          </a:p>
          <a:p>
            <a:r>
              <a:rPr lang="en-US" dirty="0" smtClean="0"/>
              <a:t>the success or failure of a person or enterprise over a period of time.</a:t>
            </a:r>
          </a:p>
          <a:p>
            <a:r>
              <a:rPr lang="en-US" dirty="0" smtClean="0"/>
              <a:t>How many play this?</a:t>
            </a:r>
            <a:endParaRPr lang="en-US" dirty="0"/>
          </a:p>
        </p:txBody>
      </p:sp>
      <p:pic>
        <p:nvPicPr>
          <p:cNvPr id="7170" name="Picture 2" descr="C:\Users\Raksham\Desktop\OMG Images\4 c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3129643" cy="1752600"/>
          </a:xfrm>
          <a:prstGeom prst="rect">
            <a:avLst/>
          </a:prstGeom>
          <a:noFill/>
        </p:spPr>
      </p:pic>
      <p:pic>
        <p:nvPicPr>
          <p:cNvPr id="7171" name="Picture 3" descr="C:\Users\Raksham\Desktop\OMG Images\fortune cu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38600"/>
            <a:ext cx="2133600" cy="2133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03592" cy="2286000"/>
          </a:xfrm>
        </p:spPr>
        <p:txBody>
          <a:bodyPr/>
          <a:lstStyle/>
          <a:p>
            <a:r>
              <a:rPr lang="en-US" dirty="0" smtClean="0"/>
              <a:t>events that will or are likely to happen in time to come.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prospect of success or happiness.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7338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Are you ready to check our fortune and future?</a:t>
            </a:r>
            <a:endParaRPr lang="en-US" sz="3200" b="1" dirty="0"/>
          </a:p>
        </p:txBody>
      </p:sp>
      <p:pic>
        <p:nvPicPr>
          <p:cNvPr id="8195" name="Picture 3" descr="C:\Users\Raksham\Desktop\OMG Images\future 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1"/>
            <a:ext cx="3657600" cy="227756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cups – Fortune teller</a:t>
            </a:r>
            <a:endParaRPr lang="en-US" dirty="0"/>
          </a:p>
        </p:txBody>
      </p:sp>
      <p:pic>
        <p:nvPicPr>
          <p:cNvPr id="4" name="Content Placeholder 3" descr="4 c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088" y="3352800"/>
            <a:ext cx="2371911" cy="2709671"/>
          </a:xfrm>
        </p:spPr>
      </p:pic>
      <p:pic>
        <p:nvPicPr>
          <p:cNvPr id="1026" name="Picture 2" descr="C:\Users\Raksham\Desktop\OMG Images\fortune cu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494" y="1981200"/>
            <a:ext cx="4046706" cy="3962400"/>
          </a:xfrm>
          <a:prstGeom prst="rect">
            <a:avLst/>
          </a:prstGeom>
          <a:noFill/>
        </p:spPr>
      </p:pic>
      <p:pic>
        <p:nvPicPr>
          <p:cNvPr id="1027" name="Picture 3" descr="C:\Users\Raksham\Desktop\OMG Images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071989" cy="16002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see your future?</a:t>
            </a:r>
            <a:endParaRPr lang="en-US" dirty="0"/>
          </a:p>
        </p:txBody>
      </p:sp>
      <p:pic>
        <p:nvPicPr>
          <p:cNvPr id="9218" name="Picture 2" descr="C:\Users\Raksham\Desktop\OMG Images\future 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282863" cy="3886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752600"/>
            <a:ext cx="4279392" cy="44958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2" descr="C:\Users\Raksham\Desktop\OMG Images\future cre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4038600" cy="2921866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feel OMG! – Oh My God</a:t>
            </a:r>
            <a:endParaRPr lang="en-US" dirty="0"/>
          </a:p>
        </p:txBody>
      </p:sp>
      <p:pic>
        <p:nvPicPr>
          <p:cNvPr id="2050" name="Picture 2" descr="C:\Users\Raksham\Desktop\OMG Images\fu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3733800" cy="3733800"/>
          </a:xfrm>
          <a:prstGeom prst="rect">
            <a:avLst/>
          </a:prstGeom>
          <a:noFill/>
        </p:spPr>
      </p:pic>
      <p:pic>
        <p:nvPicPr>
          <p:cNvPr id="2051" name="Picture 3" descr="C:\Users\Raksham\Desktop\OMG Images\skills for fu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67000"/>
            <a:ext cx="2824264" cy="3810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Credits – (Later)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 or praise you receive when an action or idea become apparent.</a:t>
            </a:r>
          </a:p>
          <a:p>
            <a:endParaRPr lang="en-US" dirty="0" smtClean="0"/>
          </a:p>
          <a:p>
            <a:r>
              <a:rPr lang="en-US" dirty="0" smtClean="0"/>
              <a:t>Being accountable for the act of job you are engaged with.</a:t>
            </a:r>
          </a:p>
          <a:p>
            <a:endParaRPr lang="en-US" dirty="0" smtClean="0"/>
          </a:p>
          <a:p>
            <a:r>
              <a:rPr lang="en-US" dirty="0" smtClean="0"/>
              <a:t>Receive biggest benefit of credit is saving money.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earn credits?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occupation</a:t>
            </a:r>
            <a:r>
              <a:rPr lang="en-US" dirty="0" smtClean="0"/>
              <a:t> or </a:t>
            </a:r>
            <a:r>
              <a:rPr lang="en-US" b="1" dirty="0" smtClean="0"/>
              <a:t>profession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Career</a:t>
            </a:r>
            <a:r>
              <a:rPr lang="en-US" dirty="0" smtClean="0"/>
              <a:t> is what you do for a living and how you advance through a profession or company.</a:t>
            </a:r>
          </a:p>
          <a:p>
            <a:endParaRPr lang="en-US" dirty="0" smtClean="0"/>
          </a:p>
          <a:p>
            <a:r>
              <a:rPr lang="en-US" dirty="0" smtClean="0"/>
              <a:t>The progress and actions taken by a </a:t>
            </a:r>
            <a:r>
              <a:rPr lang="en-US" b="1" dirty="0" smtClean="0"/>
              <a:t>person</a:t>
            </a:r>
            <a:r>
              <a:rPr lang="en-US" dirty="0" smtClean="0"/>
              <a:t> throughout a lifetime.</a:t>
            </a:r>
          </a:p>
          <a:p>
            <a:endParaRPr lang="en-US" dirty="0" smtClean="0"/>
          </a:p>
          <a:p>
            <a:r>
              <a:rPr lang="en-US" dirty="0" smtClean="0"/>
              <a:t>A </a:t>
            </a:r>
            <a:r>
              <a:rPr lang="en-US" b="1" dirty="0" smtClean="0"/>
              <a:t>career goal</a:t>
            </a:r>
            <a:r>
              <a:rPr lang="en-US" dirty="0" smtClean="0"/>
              <a:t> is that an individual intends to pursue throughout his </a:t>
            </a:r>
            <a:r>
              <a:rPr lang="en-US" b="1" dirty="0" smtClean="0"/>
              <a:t>career</a:t>
            </a:r>
            <a:r>
              <a:rPr lang="en-US" dirty="0" smtClean="0"/>
              <a:t> to come up with effective action plans.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occupation undertaken for a significant period of a person's life and with opportunities for progress.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Commitment:</a:t>
            </a:r>
            <a:endParaRPr lang="en-US" dirty="0"/>
          </a:p>
        </p:txBody>
      </p:sp>
      <p:pic>
        <p:nvPicPr>
          <p:cNvPr id="4" name="Content Placeholder 3" descr="download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4191000"/>
            <a:ext cx="6705600" cy="2218006"/>
          </a:xfrm>
        </p:spPr>
      </p:pic>
      <p:sp>
        <p:nvSpPr>
          <p:cNvPr id="5" name="Rectangle 4"/>
          <p:cNvSpPr/>
          <p:nvPr/>
        </p:nvSpPr>
        <p:spPr>
          <a:xfrm>
            <a:off x="1676400" y="13716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Meaning:</a:t>
            </a:r>
          </a:p>
          <a:p>
            <a:endParaRPr lang="en-US" b="1" dirty="0" smtClean="0"/>
          </a:p>
          <a:p>
            <a:r>
              <a:rPr lang="en-US" b="1" dirty="0" smtClean="0"/>
              <a:t>The state or quality of being dedicated to a cause, activity, etc.</a:t>
            </a:r>
          </a:p>
          <a:p>
            <a:endParaRPr lang="en-US" b="1" dirty="0" smtClean="0"/>
          </a:p>
          <a:p>
            <a:r>
              <a:rPr lang="en-US" b="1" dirty="0" smtClean="0"/>
              <a:t>Benefits: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Committed people have a good self-concept, strong self-esteem, and a balance between what they want with what they're capable of.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no of ‘F’ in the sentence below.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FINISHED FILES ARE THE RESULTS OF YEARS OF SCIENTIFIC STUDY COMBINES WITH THE EXPERIENCE OF YEARS.</a:t>
            </a:r>
          </a:p>
          <a:p>
            <a:endParaRPr lang="en-US" dirty="0" smtClean="0"/>
          </a:p>
          <a:p>
            <a:r>
              <a:rPr lang="en-US" dirty="0" smtClean="0"/>
              <a:t>Limit 15 seconds.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745992" cy="1143000"/>
          </a:xfrm>
        </p:spPr>
        <p:txBody>
          <a:bodyPr/>
          <a:lstStyle/>
          <a:p>
            <a:r>
              <a:rPr lang="en-US" dirty="0" smtClean="0"/>
              <a:t>Virtually: </a:t>
            </a:r>
            <a:endParaRPr lang="en-US" dirty="0"/>
          </a:p>
        </p:txBody>
      </p:sp>
      <p:pic>
        <p:nvPicPr>
          <p:cNvPr id="6146" name="Picture 2" descr="C:\Users\Raksham\Desktop\OMG Images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4343400" cy="3253358"/>
          </a:xfrm>
          <a:prstGeom prst="rect">
            <a:avLst/>
          </a:prstGeom>
          <a:noFill/>
        </p:spPr>
      </p:pic>
      <p:pic>
        <p:nvPicPr>
          <p:cNvPr id="6147" name="Picture 3" descr="C:\Users\Raksham\Desktop\OMG Images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95800"/>
            <a:ext cx="2305050" cy="1981200"/>
          </a:xfrm>
          <a:prstGeom prst="rect">
            <a:avLst/>
          </a:prstGeom>
          <a:noFill/>
        </p:spPr>
      </p:pic>
      <p:pic>
        <p:nvPicPr>
          <p:cNvPr id="6148" name="Picture 4" descr="C:\Users\Raksham\Desktop\OMG Images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"/>
            <a:ext cx="2143125" cy="2143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Communication</a:t>
            </a:r>
            <a:r>
              <a:rPr lang="en-US" dirty="0" smtClean="0"/>
              <a:t> is simply the act of transferring information from one place, person or group to another.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Raksham\Desktop\OMG Images\25660195-communication-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5181600" cy="331314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forwards </a:t>
            </a:r>
            <a:endParaRPr lang="en-US" dirty="0"/>
          </a:p>
        </p:txBody>
      </p:sp>
      <p:pic>
        <p:nvPicPr>
          <p:cNvPr id="4098" name="Picture 2" descr="C:\Users\Raksham\Desktop\OMG Images\Pierre+Casse+Communication+Sty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249" y="1219200"/>
            <a:ext cx="4631751" cy="4800600"/>
          </a:xfrm>
          <a:prstGeom prst="rect">
            <a:avLst/>
          </a:prstGeom>
          <a:noFill/>
        </p:spPr>
      </p:pic>
      <p:pic>
        <p:nvPicPr>
          <p:cNvPr id="4099" name="Picture 3" descr="C:\Users\Raksham\Desktop\OMG Images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3596951" cy="2743200"/>
          </a:xfrm>
          <a:prstGeom prst="rect">
            <a:avLst/>
          </a:prstGeom>
          <a:noFill/>
        </p:spPr>
      </p:pic>
      <p:pic>
        <p:nvPicPr>
          <p:cNvPr id="4100" name="Picture 4" descr="C:\Users\Raksham\Desktop\OMG Images\images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2657475" cy="17145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Confidence: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Confidence</a:t>
            </a:r>
            <a:r>
              <a:rPr lang="en-US" dirty="0" smtClean="0"/>
              <a:t> comes from </a:t>
            </a:r>
          </a:p>
          <a:p>
            <a:r>
              <a:rPr lang="en-US" dirty="0" smtClean="0"/>
              <a:t>feelings of well-being, </a:t>
            </a:r>
          </a:p>
          <a:p>
            <a:r>
              <a:rPr lang="en-US" dirty="0" smtClean="0"/>
              <a:t>acceptance of your body and mind (your self-esteem) and </a:t>
            </a:r>
          </a:p>
          <a:p>
            <a:r>
              <a:rPr lang="en-US" dirty="0" smtClean="0"/>
              <a:t>belief in your own ability, skills and experience.</a:t>
            </a:r>
          </a:p>
          <a:p>
            <a:r>
              <a:rPr lang="en-US" dirty="0" smtClean="0"/>
              <a:t>Truly </a:t>
            </a:r>
            <a:r>
              <a:rPr lang="en-US" b="1" dirty="0" smtClean="0"/>
              <a:t>confident people</a:t>
            </a:r>
            <a:r>
              <a:rPr lang="en-US" dirty="0" smtClean="0"/>
              <a:t> realize to know a lot, and know the only way </a:t>
            </a:r>
            <a:r>
              <a:rPr lang="en-US" b="1" dirty="0" smtClean="0"/>
              <a:t>to learn more is to listen more.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build Confidence?</a:t>
            </a:r>
            <a:endParaRPr lang="en-US" dirty="0"/>
          </a:p>
        </p:txBody>
      </p:sp>
      <p:pic>
        <p:nvPicPr>
          <p:cNvPr id="5122" name="Picture 2" descr="C:\Users\Raksham\Desktop\OMG Images\confidence formul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1"/>
            <a:ext cx="4650373" cy="1828799"/>
          </a:xfrm>
          <a:prstGeom prst="rect">
            <a:avLst/>
          </a:prstGeom>
          <a:noFill/>
        </p:spPr>
      </p:pic>
      <p:pic>
        <p:nvPicPr>
          <p:cNvPr id="5123" name="Picture 3" descr="C:\Users\Raksham\Desktop\OMG Images\images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2449286" cy="1371600"/>
          </a:xfrm>
          <a:prstGeom prst="rect">
            <a:avLst/>
          </a:prstGeom>
          <a:noFill/>
        </p:spPr>
      </p:pic>
      <p:pic>
        <p:nvPicPr>
          <p:cNvPr id="5124" name="Picture 4" descr="C:\Users\Raksham\Desktop\OMG Images\images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00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Raksham\Desktop\OMG Images\images (2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514600"/>
            <a:ext cx="2376487" cy="1412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4200" y="1295401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Have a little confident in what you do initially, you can do a bigger thing well too.</a:t>
            </a:r>
            <a:endParaRPr lang="en-US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Clarity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Clear Vision / Eye Sight</a:t>
            </a:r>
          </a:p>
          <a:p>
            <a:r>
              <a:rPr lang="en-US" b="1" dirty="0" smtClean="0"/>
              <a:t>the quality of being certain or definite.</a:t>
            </a:r>
          </a:p>
          <a:p>
            <a:r>
              <a:rPr lang="en-US" b="1" dirty="0" smtClean="0"/>
              <a:t>the quality of being easy to see or hear; sharpness of image or sound.</a:t>
            </a:r>
          </a:p>
          <a:p>
            <a:r>
              <a:rPr lang="en-US" b="1" dirty="0" smtClean="0"/>
              <a:t>"the clarity of the picture"</a:t>
            </a:r>
          </a:p>
          <a:p>
            <a:endParaRPr lang="en-US" b="1" dirty="0"/>
          </a:p>
        </p:txBody>
      </p:sp>
      <p:pic>
        <p:nvPicPr>
          <p:cNvPr id="7170" name="Picture 2" descr="C:\Users\Raksham\Desktop\OMG Images\cla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3333750" cy="1371600"/>
          </a:xfrm>
          <a:prstGeom prst="rect">
            <a:avLst/>
          </a:prstGeom>
          <a:noFill/>
        </p:spPr>
      </p:pic>
      <p:pic>
        <p:nvPicPr>
          <p:cNvPr id="7171" name="Picture 3" descr="C:\Users\Raksham\Desktop\OMG Images\clarity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76800"/>
            <a:ext cx="6705600" cy="1532242"/>
          </a:xfrm>
          <a:prstGeom prst="rect">
            <a:avLst/>
          </a:prstGeom>
          <a:noFill/>
        </p:spPr>
      </p:pic>
      <p:pic>
        <p:nvPicPr>
          <p:cNvPr id="7172" name="Picture 4" descr="C:\Users\Raksham\Desktop\OMG Images\download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971800"/>
            <a:ext cx="2952750" cy="155257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clarity been noticed?</a:t>
            </a:r>
            <a:endParaRPr lang="en-US" dirty="0"/>
          </a:p>
        </p:txBody>
      </p:sp>
      <p:pic>
        <p:nvPicPr>
          <p:cNvPr id="13314" name="Picture 2" descr="C:\Users\Raksham\Desktop\OMG Images\images (3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3017520" cy="3886200"/>
          </a:xfrm>
          <a:prstGeom prst="rect">
            <a:avLst/>
          </a:prstGeom>
          <a:noFill/>
        </p:spPr>
      </p:pic>
      <p:pic>
        <p:nvPicPr>
          <p:cNvPr id="1026" name="Picture 2" descr="C:\Users\Raksham\Desktop\OMG Images\images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744742" cy="2819400"/>
          </a:xfrm>
          <a:prstGeom prst="rect">
            <a:avLst/>
          </a:prstGeom>
          <a:noFill/>
        </p:spPr>
      </p:pic>
      <p:pic>
        <p:nvPicPr>
          <p:cNvPr id="1027" name="Picture 3" descr="C:\Users\Raksham\Desktop\OMG Images\images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95800"/>
            <a:ext cx="3200400" cy="2143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Breaking: </a:t>
            </a:r>
            <a:endParaRPr lang="en-US" dirty="0"/>
          </a:p>
        </p:txBody>
      </p:sp>
      <p:pic>
        <p:nvPicPr>
          <p:cNvPr id="11266" name="Picture 2" descr="C:\Users\Raksham\Desktop\OMG Images\brain teas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3733800" cy="3733800"/>
          </a:xfrm>
          <a:prstGeom prst="rect">
            <a:avLst/>
          </a:prstGeom>
          <a:noFill/>
        </p:spPr>
      </p:pic>
      <p:pic>
        <p:nvPicPr>
          <p:cNvPr id="11268" name="Picture 4" descr="C:\Users\Raksham\Desktop\OMG Images\exciting o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971800" cy="19704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3810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Oh</a:t>
            </a:r>
          </a:p>
          <a:p>
            <a:endParaRPr lang="en-US" b="1" dirty="0" smtClean="0"/>
          </a:p>
          <a:p>
            <a:r>
              <a:rPr lang="en-US" b="1" dirty="0" smtClean="0"/>
              <a:t>My</a:t>
            </a:r>
          </a:p>
          <a:p>
            <a:endParaRPr lang="en-US" b="1" dirty="0" smtClean="0"/>
          </a:p>
          <a:p>
            <a:r>
              <a:rPr lang="en-US" b="1" dirty="0" smtClean="0"/>
              <a:t>Goodness!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136392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5. Carrying Yourself: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79792" cy="2209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To behave, especially with respect to how one's speech, body language, facial expressions, and grooming convey one's opinion concerning </a:t>
            </a:r>
            <a:r>
              <a:rPr lang="en-US" b="1" dirty="0" smtClean="0"/>
              <a:t>oneself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Emphasizing the manners</a:t>
            </a:r>
            <a:endParaRPr lang="en-US" dirty="0"/>
          </a:p>
        </p:txBody>
      </p:sp>
      <p:pic>
        <p:nvPicPr>
          <p:cNvPr id="8194" name="Picture 2" descr="C:\Users\Raksham\Desktop\OMG Images\carry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1240604" cy="1752600"/>
          </a:xfrm>
          <a:prstGeom prst="rect">
            <a:avLst/>
          </a:prstGeom>
          <a:noFill/>
        </p:spPr>
      </p:pic>
      <p:pic>
        <p:nvPicPr>
          <p:cNvPr id="8195" name="Picture 3" descr="C:\Users\Raksham\Desktop\OMG Images\ca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0"/>
            <a:ext cx="2619375" cy="1743075"/>
          </a:xfrm>
          <a:prstGeom prst="rect">
            <a:avLst/>
          </a:prstGeom>
          <a:noFill/>
        </p:spPr>
      </p:pic>
      <p:pic>
        <p:nvPicPr>
          <p:cNvPr id="8196" name="Picture 4" descr="C:\Users\Raksham\Desktop\OMG Images\carrying yourse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952750" cy="155257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212592" cy="1143000"/>
          </a:xfrm>
        </p:spPr>
        <p:txBody>
          <a:bodyPr/>
          <a:lstStyle/>
          <a:p>
            <a:r>
              <a:rPr lang="en-US" dirty="0" smtClean="0"/>
              <a:t>6. Continuing: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/>
          <a:lstStyle/>
          <a:p>
            <a:r>
              <a:rPr lang="en-US" dirty="0" smtClean="0"/>
              <a:t>without a break in continuity; ongoing </a:t>
            </a:r>
            <a:endParaRPr lang="en-US" dirty="0"/>
          </a:p>
        </p:txBody>
      </p:sp>
      <p:pic>
        <p:nvPicPr>
          <p:cNvPr id="9219" name="Picture 3" descr="C:\Users\Raksham\Desktop\OMG Images\images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381375" cy="1352550"/>
          </a:xfrm>
          <a:prstGeom prst="rect">
            <a:avLst/>
          </a:prstGeom>
          <a:noFill/>
        </p:spPr>
      </p:pic>
      <p:pic>
        <p:nvPicPr>
          <p:cNvPr id="9220" name="Picture 4" descr="C:\Users\Raksham\Desktop\OMG Images\images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2057401"/>
            <a:ext cx="4038599" cy="1447800"/>
          </a:xfrm>
          <a:prstGeom prst="rect">
            <a:avLst/>
          </a:prstGeom>
          <a:noFill/>
        </p:spPr>
      </p:pic>
      <p:pic>
        <p:nvPicPr>
          <p:cNvPr id="9221" name="Picture 5" descr="C:\Users\Raksham\Desktop\OMG Images\download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38400"/>
            <a:ext cx="2381250" cy="3676650"/>
          </a:xfrm>
          <a:prstGeom prst="rect">
            <a:avLst/>
          </a:prstGeom>
          <a:noFill/>
        </p:spPr>
      </p:pic>
      <p:pic>
        <p:nvPicPr>
          <p:cNvPr id="9222" name="Picture 6" descr="C:\Users\Raksham\Desktop\OMG Images\images (3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886200"/>
            <a:ext cx="3581400" cy="25908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A) 3;     B) 4;    C) neither;    D) more</a:t>
            </a:r>
          </a:p>
          <a:p>
            <a:endParaRPr lang="en-US" dirty="0" smtClean="0"/>
          </a:p>
          <a:p>
            <a:r>
              <a:rPr lang="en-US" dirty="0" smtClean="0"/>
              <a:t>Exact no’s!    -  6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vision tends to skip the word ‘of’ or perceive it as ‘versus’</a:t>
            </a:r>
          </a:p>
          <a:p>
            <a:endParaRPr lang="en-US" dirty="0" smtClean="0"/>
          </a:p>
          <a:p>
            <a:r>
              <a:rPr lang="en-US" dirty="0" smtClean="0"/>
              <a:t>One’s perception may not always be correct.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81200"/>
          </a:xfrm>
        </p:spPr>
        <p:txBody>
          <a:bodyPr/>
          <a:lstStyle/>
          <a:p>
            <a:r>
              <a:rPr lang="en-US" dirty="0" smtClean="0"/>
              <a:t> the extend of someone’s or something’s ability</a:t>
            </a:r>
          </a:p>
          <a:p>
            <a:r>
              <a:rPr lang="en-US" dirty="0" smtClean="0"/>
              <a:t>Power of doing something.</a:t>
            </a:r>
          </a:p>
          <a:p>
            <a:endParaRPr lang="en-US" dirty="0"/>
          </a:p>
        </p:txBody>
      </p:sp>
      <p:pic>
        <p:nvPicPr>
          <p:cNvPr id="12290" name="Picture 2" descr="C:\Users\Raksham\Desktop\OMG Images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038350" cy="1270380"/>
          </a:xfrm>
          <a:prstGeom prst="rect">
            <a:avLst/>
          </a:prstGeom>
          <a:noFill/>
        </p:spPr>
      </p:pic>
      <p:pic>
        <p:nvPicPr>
          <p:cNvPr id="12291" name="Picture 3" descr="C:\Users\Raksham\Desktop\OMG Images\images (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2762250" cy="1657350"/>
          </a:xfrm>
          <a:prstGeom prst="rect">
            <a:avLst/>
          </a:prstGeom>
          <a:noFill/>
        </p:spPr>
      </p:pic>
      <p:pic>
        <p:nvPicPr>
          <p:cNvPr id="12292" name="Picture 4" descr="C:\Users\Raksham\Desktop\OMG Images\images (4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438400"/>
            <a:ext cx="2231136" cy="3352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aksham\Desktop\OMG Images\Logo+Capability-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489700" cy="1524000"/>
          </a:xfrm>
          <a:prstGeom prst="rect">
            <a:avLst/>
          </a:prstGeom>
          <a:noFill/>
        </p:spPr>
      </p:pic>
      <p:pic>
        <p:nvPicPr>
          <p:cNvPr id="14339" name="Picture 3" descr="C:\Users\Raksham\Desktop\OMG Images\MotivationCapability-1024x7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6541044" cy="503992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Compassionate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Sympathetic consciousness of others.</a:t>
            </a:r>
          </a:p>
          <a:p>
            <a:r>
              <a:rPr lang="en-US" dirty="0" smtClean="0"/>
              <a:t>you feel deeply for other person and forward your assistance, even before they ask for it.</a:t>
            </a:r>
            <a:endParaRPr lang="en-US" dirty="0"/>
          </a:p>
        </p:txBody>
      </p:sp>
      <p:pic>
        <p:nvPicPr>
          <p:cNvPr id="15362" name="Picture 2" descr="C:\Users\Raksham\Desktop\OMG Images\images (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5181600" cy="2901696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/ THEN / LATER</a:t>
            </a:r>
            <a:endParaRPr lang="en-US" dirty="0"/>
          </a:p>
        </p:txBody>
      </p:sp>
      <p:pic>
        <p:nvPicPr>
          <p:cNvPr id="2050" name="Picture 2" descr="C:\Users\Raksham\Desktop\OMG Images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1838325" cy="2486025"/>
          </a:xfrm>
          <a:prstGeom prst="rect">
            <a:avLst/>
          </a:prstGeom>
          <a:noFill/>
        </p:spPr>
      </p:pic>
      <p:pic>
        <p:nvPicPr>
          <p:cNvPr id="2051" name="Picture 3" descr="C:\Users\Raksham\Desktop\OMG Images\images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81126"/>
            <a:ext cx="2590800" cy="2590800"/>
          </a:xfrm>
          <a:prstGeom prst="rect">
            <a:avLst/>
          </a:prstGeom>
          <a:noFill/>
        </p:spPr>
      </p:pic>
      <p:pic>
        <p:nvPicPr>
          <p:cNvPr id="2052" name="Picture 4" descr="C:\Users\Raksham\Desktop\OMG Images\images (3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95800"/>
            <a:ext cx="3886200" cy="1790700"/>
          </a:xfrm>
          <a:prstGeom prst="rect">
            <a:avLst/>
          </a:prstGeom>
          <a:noFill/>
        </p:spPr>
      </p:pic>
      <p:pic>
        <p:nvPicPr>
          <p:cNvPr id="2053" name="Picture 5" descr="C:\Users\Raksham\Desktop\OMG Images\omg love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400"/>
            <a:ext cx="2628900" cy="174307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BBC – Associate your greatness</a:t>
            </a:r>
            <a:endParaRPr lang="en-US" dirty="0"/>
          </a:p>
        </p:txBody>
      </p:sp>
      <p:pic>
        <p:nvPicPr>
          <p:cNvPr id="16386" name="Picture 2" descr="C:\Users\Raksham\Desktop\OMG Images\download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3657599" cy="2433966"/>
          </a:xfrm>
          <a:prstGeom prst="rect">
            <a:avLst/>
          </a:prstGeom>
          <a:noFill/>
        </p:spPr>
      </p:pic>
      <p:pic>
        <p:nvPicPr>
          <p:cNvPr id="16387" name="Picture 3" descr="C:\Users\Raksham\Desktop\OMG Images\download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43400"/>
            <a:ext cx="3810000" cy="2160705"/>
          </a:xfrm>
          <a:prstGeom prst="rect">
            <a:avLst/>
          </a:prstGeom>
          <a:noFill/>
        </p:spPr>
      </p:pic>
      <p:pic>
        <p:nvPicPr>
          <p:cNvPr id="16388" name="Picture 4" descr="C:\Users\Raksham\Desktop\OMG Images\download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3259221" cy="515677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ksham\Desktop\OMG Images\omg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3619500" cy="3619500"/>
          </a:xfrm>
          <a:prstGeom prst="rect">
            <a:avLst/>
          </a:prstGeom>
          <a:noFill/>
        </p:spPr>
      </p:pic>
      <p:pic>
        <p:nvPicPr>
          <p:cNvPr id="3075" name="Picture 3" descr="C:\Users\Raksham\Desktop\OMG Images\thanks sm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5172075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8100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Thanks to all participants!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Ur time; Ur respect; Ur encouragement and support;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Would recommend an audio / video feed forwards for future progression.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Forward your comments to my what’s app / email inbox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8300-954-729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bbcservicesmdu@gmail.com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feel OMG?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3429000"/>
          </a:xfrm>
        </p:spPr>
        <p:txBody>
          <a:bodyPr/>
          <a:lstStyle/>
          <a:p>
            <a:r>
              <a:rPr lang="en-US" dirty="0" smtClean="0"/>
              <a:t>Oh 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My </a:t>
            </a:r>
          </a:p>
          <a:p>
            <a:pPr>
              <a:buNone/>
            </a:pPr>
            <a:endParaRPr lang="en-US" dirty="0" smtClean="0"/>
          </a:p>
          <a:p>
            <a:pPr algn="r"/>
            <a:r>
              <a:rPr lang="en-US" dirty="0" smtClean="0"/>
              <a:t>Gosh</a:t>
            </a:r>
            <a:endParaRPr lang="en-US" dirty="0"/>
          </a:p>
        </p:txBody>
      </p:sp>
      <p:pic>
        <p:nvPicPr>
          <p:cNvPr id="1027" name="Picture 3" descr="C:\Users\Raksham\Desktop\OMG Images\omg love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19600"/>
            <a:ext cx="2628900" cy="17430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OMG Session – Take (A)ways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4 F’s – Sacrifice ( now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F’s – Receive ( then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8 C’s – Credits ( later )</a:t>
            </a:r>
          </a:p>
          <a:p>
            <a:endParaRPr lang="en-US" dirty="0" smtClean="0"/>
          </a:p>
          <a:p>
            <a:r>
              <a:rPr lang="en-US" dirty="0" smtClean="0"/>
              <a:t>Successful Growth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Sacrificing: 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offering of food, objects to others</a:t>
            </a:r>
          </a:p>
          <a:p>
            <a:r>
              <a:rPr lang="en-US" dirty="0" smtClean="0"/>
              <a:t>the lives of animals or humans to a higher purpose,  as an act of worship.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give up (something valued) for the sake of other considerations.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669792" cy="1143000"/>
          </a:xfrm>
        </p:spPr>
        <p:txBody>
          <a:bodyPr/>
          <a:lstStyle/>
          <a:p>
            <a:r>
              <a:rPr lang="en-US" dirty="0" smtClean="0"/>
              <a:t>1. Family 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762000"/>
            <a:ext cx="2743200" cy="2743200"/>
          </a:xfrm>
        </p:spPr>
      </p:pic>
      <p:pic>
        <p:nvPicPr>
          <p:cNvPr id="2050" name="Picture 2" descr="C:\Users\Raksham\Desktop\OMG Images\OMG 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6553201" cy="273821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669792" cy="1143000"/>
          </a:xfrm>
        </p:spPr>
        <p:txBody>
          <a:bodyPr/>
          <a:lstStyle/>
          <a:p>
            <a:r>
              <a:rPr lang="en-US" dirty="0" smtClean="0"/>
              <a:t>2. Friends</a:t>
            </a:r>
            <a:endParaRPr lang="en-US" dirty="0"/>
          </a:p>
        </p:txBody>
      </p:sp>
      <p:pic>
        <p:nvPicPr>
          <p:cNvPr id="3074" name="Picture 2" descr="C:\Users\Raksham\Desktop\OMG Images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2911475" cy="2133600"/>
          </a:xfrm>
          <a:prstGeom prst="rect">
            <a:avLst/>
          </a:prstGeom>
          <a:noFill/>
        </p:spPr>
      </p:pic>
      <p:pic>
        <p:nvPicPr>
          <p:cNvPr id="3075" name="Picture 3" descr="C:\Users\Raksham\Desktop\OMG Image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962400"/>
            <a:ext cx="2495550" cy="1838325"/>
          </a:xfrm>
          <a:prstGeom prst="rect">
            <a:avLst/>
          </a:prstGeom>
          <a:noFill/>
        </p:spPr>
      </p:pic>
      <p:pic>
        <p:nvPicPr>
          <p:cNvPr id="17410" name="Picture 2" descr="C:\Users\Raksham\Desktop\OMG Images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2857500" cy="1600200"/>
          </a:xfrm>
          <a:prstGeom prst="rect">
            <a:avLst/>
          </a:prstGeom>
          <a:noFill/>
        </p:spPr>
      </p:pic>
      <p:pic>
        <p:nvPicPr>
          <p:cNvPr id="17411" name="Picture 3" descr="C:\Users\Raksham\Desktop\OMG Images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52600"/>
            <a:ext cx="3021535" cy="16764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517392" cy="1143000"/>
          </a:xfrm>
        </p:spPr>
        <p:txBody>
          <a:bodyPr/>
          <a:lstStyle/>
          <a:p>
            <a:r>
              <a:rPr lang="en-US" dirty="0" smtClean="0"/>
              <a:t>3. Festivals</a:t>
            </a:r>
            <a:endParaRPr lang="en-US" dirty="0"/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00200"/>
            <a:ext cx="2581275" cy="1771650"/>
          </a:xfrm>
        </p:spPr>
      </p:pic>
      <p:pic>
        <p:nvPicPr>
          <p:cNvPr id="4098" name="Picture 2" descr="C:\Users\Raksham\Desktop\OMG Image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90600"/>
            <a:ext cx="2466975" cy="1847850"/>
          </a:xfrm>
          <a:prstGeom prst="rect">
            <a:avLst/>
          </a:prstGeom>
          <a:noFill/>
        </p:spPr>
      </p:pic>
      <p:pic>
        <p:nvPicPr>
          <p:cNvPr id="4099" name="Picture 3" descr="C:\Users\Raksham\Desktop\OMG Images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038600"/>
            <a:ext cx="3028950" cy="1514475"/>
          </a:xfrm>
          <a:prstGeom prst="rect">
            <a:avLst/>
          </a:prstGeom>
          <a:noFill/>
        </p:spPr>
      </p:pic>
      <p:pic>
        <p:nvPicPr>
          <p:cNvPr id="4100" name="Picture 4" descr="C:\Users\Raksham\Desktop\OMG Images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429000"/>
            <a:ext cx="2705100" cy="168592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15/08/2020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Busy Bee Consultancy - Madurai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</TotalTime>
  <Words>862</Words>
  <Application>Microsoft Office PowerPoint</Application>
  <PresentationFormat>On-screen Show (4:3)</PresentationFormat>
  <Paragraphs>240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Busy Bee Consultancy Services OMG – 2020</vt:lpstr>
      <vt:lpstr>Brain Storming</vt:lpstr>
      <vt:lpstr>Answers:</vt:lpstr>
      <vt:lpstr>Do you feel OMG?</vt:lpstr>
      <vt:lpstr>OMG Session – Take (A)ways</vt:lpstr>
      <vt:lpstr>Sacrificing:  NOW</vt:lpstr>
      <vt:lpstr>1. Family </vt:lpstr>
      <vt:lpstr>2. Friends</vt:lpstr>
      <vt:lpstr>3. Festivals</vt:lpstr>
      <vt:lpstr>4. Favorite Food:</vt:lpstr>
      <vt:lpstr>Receive:  Then</vt:lpstr>
      <vt:lpstr>1. Fortune</vt:lpstr>
      <vt:lpstr>2. Future</vt:lpstr>
      <vt:lpstr>Four cups – Fortune teller</vt:lpstr>
      <vt:lpstr>How do you see your future?</vt:lpstr>
      <vt:lpstr>Do you feel OMG! – Oh My God</vt:lpstr>
      <vt:lpstr>III. Credits – (Later)</vt:lpstr>
      <vt:lpstr>How do you earn credits?</vt:lpstr>
      <vt:lpstr>1. Commitment:</vt:lpstr>
      <vt:lpstr>Virtually: </vt:lpstr>
      <vt:lpstr>2. Communication</vt:lpstr>
      <vt:lpstr>Communication forwards </vt:lpstr>
      <vt:lpstr>3. Confidence:</vt:lpstr>
      <vt:lpstr>How do you build Confidence?</vt:lpstr>
      <vt:lpstr>4. Clarity : </vt:lpstr>
      <vt:lpstr>How does clarity been noticed?</vt:lpstr>
      <vt:lpstr>Ice Breaking: </vt:lpstr>
      <vt:lpstr>5. Carrying Yourself:</vt:lpstr>
      <vt:lpstr>6. Continuing: </vt:lpstr>
      <vt:lpstr>7. Capability</vt:lpstr>
      <vt:lpstr>Slide 31</vt:lpstr>
      <vt:lpstr>8. Compassionate </vt:lpstr>
      <vt:lpstr>NOW / THEN / LATER</vt:lpstr>
      <vt:lpstr>BBC – Associate your greatness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Busy Bee Consultancy OMG</dc:title>
  <dc:creator>BBCS</dc:creator>
  <cp:lastModifiedBy>Raksham</cp:lastModifiedBy>
  <cp:revision>64</cp:revision>
  <dcterms:created xsi:type="dcterms:W3CDTF">2006-08-16T00:00:00Z</dcterms:created>
  <dcterms:modified xsi:type="dcterms:W3CDTF">2023-06-06T12:19:54Z</dcterms:modified>
</cp:coreProperties>
</file>